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9" r:id="rId6"/>
    <p:sldId id="307" r:id="rId7"/>
    <p:sldId id="299" r:id="rId8"/>
    <p:sldId id="305" r:id="rId9"/>
    <p:sldId id="280" r:id="rId10"/>
    <p:sldId id="300" r:id="rId11"/>
    <p:sldId id="301" r:id="rId12"/>
    <p:sldId id="308" r:id="rId13"/>
    <p:sldId id="303" r:id="rId14"/>
    <p:sldId id="306" r:id="rId15"/>
    <p:sldId id="263" r:id="rId16"/>
    <p:sldId id="302" r:id="rId17"/>
    <p:sldId id="298" r:id="rId18"/>
    <p:sldId id="27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B0AC"/>
    <a:srgbClr val="6F6258"/>
    <a:srgbClr val="E5E5E5"/>
    <a:srgbClr val="EC6D86"/>
    <a:srgbClr val="E6005B"/>
    <a:srgbClr val="9E043D"/>
    <a:srgbClr val="BB3F07"/>
    <a:srgbClr val="C7D533"/>
    <a:srgbClr val="821E69"/>
    <a:srgbClr val="F07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6EBD98-F50B-46BA-902F-DD9F175418A7}" v="16" dt="2022-06-08T13:56:24.9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703"/>
  </p:normalViewPr>
  <p:slideViewPr>
    <p:cSldViewPr snapToGrid="0" snapToObjects="1">
      <p:cViewPr varScale="1">
        <p:scale>
          <a:sx n="108" d="100"/>
          <a:sy n="108" d="100"/>
        </p:scale>
        <p:origin x="8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w, Laurence" userId="e9a369fd-c0d7-41a3-8381-dc2b459d6502" providerId="ADAL" clId="{EF6EBD98-F50B-46BA-902F-DD9F175418A7}"/>
    <pc:docChg chg="custSel addSld modSld">
      <pc:chgData name="Shaw, Laurence" userId="e9a369fd-c0d7-41a3-8381-dc2b459d6502" providerId="ADAL" clId="{EF6EBD98-F50B-46BA-902F-DD9F175418A7}" dt="2022-06-16T09:20:43.645" v="354" actId="20577"/>
      <pc:docMkLst>
        <pc:docMk/>
      </pc:docMkLst>
      <pc:sldChg chg="modSp mod">
        <pc:chgData name="Shaw, Laurence" userId="e9a369fd-c0d7-41a3-8381-dc2b459d6502" providerId="ADAL" clId="{EF6EBD98-F50B-46BA-902F-DD9F175418A7}" dt="2022-06-16T09:20:43.645" v="354" actId="20577"/>
        <pc:sldMkLst>
          <pc:docMk/>
          <pc:sldMk cId="2719722660" sldId="259"/>
        </pc:sldMkLst>
        <pc:spChg chg="mod">
          <ac:chgData name="Shaw, Laurence" userId="e9a369fd-c0d7-41a3-8381-dc2b459d6502" providerId="ADAL" clId="{EF6EBD98-F50B-46BA-902F-DD9F175418A7}" dt="2022-06-16T09:20:43.645" v="354" actId="20577"/>
          <ac:spMkLst>
            <pc:docMk/>
            <pc:sldMk cId="2719722660" sldId="259"/>
            <ac:spMk id="2" creationId="{C9EE3CEA-FBFD-0A44-8784-BBA08B4B8BD6}"/>
          </ac:spMkLst>
        </pc:spChg>
      </pc:sldChg>
      <pc:sldChg chg="addSp delSp modSp mod delAnim modAnim">
        <pc:chgData name="Shaw, Laurence" userId="e9a369fd-c0d7-41a3-8381-dc2b459d6502" providerId="ADAL" clId="{EF6EBD98-F50B-46BA-902F-DD9F175418A7}" dt="2022-06-08T12:55:56.915" v="3" actId="1076"/>
        <pc:sldMkLst>
          <pc:docMk/>
          <pc:sldMk cId="643080565" sldId="303"/>
        </pc:sldMkLst>
        <pc:picChg chg="del">
          <ac:chgData name="Shaw, Laurence" userId="e9a369fd-c0d7-41a3-8381-dc2b459d6502" providerId="ADAL" clId="{EF6EBD98-F50B-46BA-902F-DD9F175418A7}" dt="2022-06-08T12:54:50.292" v="0" actId="478"/>
          <ac:picMkLst>
            <pc:docMk/>
            <pc:sldMk cId="643080565" sldId="303"/>
            <ac:picMk id="5" creationId="{A8F2DEDA-87B1-FF86-0976-B1649F988996}"/>
          </ac:picMkLst>
        </pc:picChg>
        <pc:picChg chg="add mod">
          <ac:chgData name="Shaw, Laurence" userId="e9a369fd-c0d7-41a3-8381-dc2b459d6502" providerId="ADAL" clId="{EF6EBD98-F50B-46BA-902F-DD9F175418A7}" dt="2022-06-08T12:55:56.915" v="3" actId="1076"/>
          <ac:picMkLst>
            <pc:docMk/>
            <pc:sldMk cId="643080565" sldId="303"/>
            <ac:picMk id="6" creationId="{01E53B7A-16AD-472A-809A-34E554799191}"/>
          </ac:picMkLst>
        </pc:picChg>
      </pc:sldChg>
      <pc:sldChg chg="addSp delSp modSp new mod modClrScheme chgLayout">
        <pc:chgData name="Shaw, Laurence" userId="e9a369fd-c0d7-41a3-8381-dc2b459d6502" providerId="ADAL" clId="{EF6EBD98-F50B-46BA-902F-DD9F175418A7}" dt="2022-06-08T13:56:39.673" v="326" actId="20577"/>
        <pc:sldMkLst>
          <pc:docMk/>
          <pc:sldMk cId="1661496722" sldId="307"/>
        </pc:sldMkLst>
        <pc:spChg chg="del mod ord">
          <ac:chgData name="Shaw, Laurence" userId="e9a369fd-c0d7-41a3-8381-dc2b459d6502" providerId="ADAL" clId="{EF6EBD98-F50B-46BA-902F-DD9F175418A7}" dt="2022-06-08T13:43:19.615" v="5" actId="700"/>
          <ac:spMkLst>
            <pc:docMk/>
            <pc:sldMk cId="1661496722" sldId="307"/>
            <ac:spMk id="2" creationId="{CBB9ED30-F1B0-4A6B-8915-6F6E8CBEB14E}"/>
          </ac:spMkLst>
        </pc:spChg>
        <pc:spChg chg="del">
          <ac:chgData name="Shaw, Laurence" userId="e9a369fd-c0d7-41a3-8381-dc2b459d6502" providerId="ADAL" clId="{EF6EBD98-F50B-46BA-902F-DD9F175418A7}" dt="2022-06-08T13:43:19.615" v="5" actId="700"/>
          <ac:spMkLst>
            <pc:docMk/>
            <pc:sldMk cId="1661496722" sldId="307"/>
            <ac:spMk id="3" creationId="{C0594257-29BE-43B6-8364-49E28B256E4B}"/>
          </ac:spMkLst>
        </pc:spChg>
        <pc:spChg chg="del">
          <ac:chgData name="Shaw, Laurence" userId="e9a369fd-c0d7-41a3-8381-dc2b459d6502" providerId="ADAL" clId="{EF6EBD98-F50B-46BA-902F-DD9F175418A7}" dt="2022-06-08T13:43:19.615" v="5" actId="700"/>
          <ac:spMkLst>
            <pc:docMk/>
            <pc:sldMk cId="1661496722" sldId="307"/>
            <ac:spMk id="4" creationId="{B286BF13-A36C-4373-B246-24A7DAB1C862}"/>
          </ac:spMkLst>
        </pc:spChg>
        <pc:spChg chg="add del mod ord">
          <ac:chgData name="Shaw, Laurence" userId="e9a369fd-c0d7-41a3-8381-dc2b459d6502" providerId="ADAL" clId="{EF6EBD98-F50B-46BA-902F-DD9F175418A7}" dt="2022-06-08T13:43:35.417" v="6" actId="700"/>
          <ac:spMkLst>
            <pc:docMk/>
            <pc:sldMk cId="1661496722" sldId="307"/>
            <ac:spMk id="5" creationId="{806F65F7-0F50-4FFA-AF85-5517BF718962}"/>
          </ac:spMkLst>
        </pc:spChg>
        <pc:spChg chg="add del mod ord">
          <ac:chgData name="Shaw, Laurence" userId="e9a369fd-c0d7-41a3-8381-dc2b459d6502" providerId="ADAL" clId="{EF6EBD98-F50B-46BA-902F-DD9F175418A7}" dt="2022-06-08T13:43:38.681" v="7" actId="478"/>
          <ac:spMkLst>
            <pc:docMk/>
            <pc:sldMk cId="1661496722" sldId="307"/>
            <ac:spMk id="6" creationId="{2BA48D01-6CE3-414E-8B49-78F012AE98E8}"/>
          </ac:spMkLst>
        </pc:spChg>
        <pc:spChg chg="add del mod ord">
          <ac:chgData name="Shaw, Laurence" userId="e9a369fd-c0d7-41a3-8381-dc2b459d6502" providerId="ADAL" clId="{EF6EBD98-F50B-46BA-902F-DD9F175418A7}" dt="2022-06-08T13:46:37.029" v="229" actId="700"/>
          <ac:spMkLst>
            <pc:docMk/>
            <pc:sldMk cId="1661496722" sldId="307"/>
            <ac:spMk id="7" creationId="{E45B6070-3789-4D61-8305-305C8DC73F23}"/>
          </ac:spMkLst>
        </pc:spChg>
        <pc:spChg chg="add del mod ord">
          <ac:chgData name="Shaw, Laurence" userId="e9a369fd-c0d7-41a3-8381-dc2b459d6502" providerId="ADAL" clId="{EF6EBD98-F50B-46BA-902F-DD9F175418A7}" dt="2022-06-08T13:46:37.029" v="229" actId="700"/>
          <ac:spMkLst>
            <pc:docMk/>
            <pc:sldMk cId="1661496722" sldId="307"/>
            <ac:spMk id="8" creationId="{B054E1B6-E894-4E03-ADE2-8F062CE9BB29}"/>
          </ac:spMkLst>
        </pc:spChg>
        <pc:spChg chg="add mod ord">
          <ac:chgData name="Shaw, Laurence" userId="e9a369fd-c0d7-41a3-8381-dc2b459d6502" providerId="ADAL" clId="{EF6EBD98-F50B-46BA-902F-DD9F175418A7}" dt="2022-06-08T13:56:39.673" v="326" actId="20577"/>
          <ac:spMkLst>
            <pc:docMk/>
            <pc:sldMk cId="1661496722" sldId="307"/>
            <ac:spMk id="9" creationId="{E0B09614-1725-4A68-A894-E87CE00A340A}"/>
          </ac:spMkLst>
        </pc:spChg>
        <pc:spChg chg="add del mod ord">
          <ac:chgData name="Shaw, Laurence" userId="e9a369fd-c0d7-41a3-8381-dc2b459d6502" providerId="ADAL" clId="{EF6EBD98-F50B-46BA-902F-DD9F175418A7}" dt="2022-06-08T13:46:56.857" v="258"/>
          <ac:spMkLst>
            <pc:docMk/>
            <pc:sldMk cId="1661496722" sldId="307"/>
            <ac:spMk id="10" creationId="{42F3DBCB-23F4-42B2-B3FC-A3CFBACB8530}"/>
          </ac:spMkLst>
        </pc:spChg>
        <pc:spChg chg="add mod ord">
          <ac:chgData name="Shaw, Laurence" userId="e9a369fd-c0d7-41a3-8381-dc2b459d6502" providerId="ADAL" clId="{EF6EBD98-F50B-46BA-902F-DD9F175418A7}" dt="2022-06-08T13:46:37.029" v="229" actId="700"/>
          <ac:spMkLst>
            <pc:docMk/>
            <pc:sldMk cId="1661496722" sldId="307"/>
            <ac:spMk id="11" creationId="{CC74E6E2-58E3-4447-B308-1DF7B5A3A50D}"/>
          </ac:spMkLst>
        </pc:spChg>
        <pc:spChg chg="add del mod">
          <ac:chgData name="Shaw, Laurence" userId="e9a369fd-c0d7-41a3-8381-dc2b459d6502" providerId="ADAL" clId="{EF6EBD98-F50B-46BA-902F-DD9F175418A7}" dt="2022-06-08T13:53:09.089" v="282" actId="478"/>
          <ac:spMkLst>
            <pc:docMk/>
            <pc:sldMk cId="1661496722" sldId="307"/>
            <ac:spMk id="14" creationId="{A2D26424-1DB8-45CE-A591-C4A4E039275B}"/>
          </ac:spMkLst>
        </pc:spChg>
        <pc:picChg chg="add mod">
          <ac:chgData name="Shaw, Laurence" userId="e9a369fd-c0d7-41a3-8381-dc2b459d6502" providerId="ADAL" clId="{EF6EBD98-F50B-46BA-902F-DD9F175418A7}" dt="2022-06-08T13:56:27.762" v="307" actId="1076"/>
          <ac:picMkLst>
            <pc:docMk/>
            <pc:sldMk cId="1661496722" sldId="307"/>
            <ac:picMk id="13" creationId="{2178276F-7EC6-4C1C-B917-DEAED55877ED}"/>
          </ac:picMkLst>
        </pc:picChg>
        <pc:picChg chg="add mod">
          <ac:chgData name="Shaw, Laurence" userId="e9a369fd-c0d7-41a3-8381-dc2b459d6502" providerId="ADAL" clId="{EF6EBD98-F50B-46BA-902F-DD9F175418A7}" dt="2022-06-08T13:56:10.634" v="302" actId="1076"/>
          <ac:picMkLst>
            <pc:docMk/>
            <pc:sldMk cId="1661496722" sldId="307"/>
            <ac:picMk id="15" creationId="{1EE24AB6-FCE5-4A18-BA9F-83305D7C1657}"/>
          </ac:picMkLst>
        </pc:picChg>
        <pc:picChg chg="add del mod">
          <ac:chgData name="Shaw, Laurence" userId="e9a369fd-c0d7-41a3-8381-dc2b459d6502" providerId="ADAL" clId="{EF6EBD98-F50B-46BA-902F-DD9F175418A7}" dt="2022-06-08T13:53:03.050" v="281" actId="478"/>
          <ac:picMkLst>
            <pc:docMk/>
            <pc:sldMk cId="1661496722" sldId="307"/>
            <ac:picMk id="1026" creationId="{40D24F9B-D49E-4C80-AAF0-621CF8D48BF3}"/>
          </ac:picMkLst>
        </pc:picChg>
        <pc:picChg chg="add mod">
          <ac:chgData name="Shaw, Laurence" userId="e9a369fd-c0d7-41a3-8381-dc2b459d6502" providerId="ADAL" clId="{EF6EBD98-F50B-46BA-902F-DD9F175418A7}" dt="2022-06-08T13:56:24.936" v="306" actId="1076"/>
          <ac:picMkLst>
            <pc:docMk/>
            <pc:sldMk cId="1661496722" sldId="307"/>
            <ac:picMk id="1028" creationId="{B52C4706-340C-4086-A7E6-0466D0F8B69D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8E7C0D-AF17-43BE-B9C3-1993B60BEFB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56451A3-1A56-4226-98D3-13884007EABF}">
      <dgm:prSet/>
      <dgm:spPr/>
      <dgm:t>
        <a:bodyPr/>
        <a:lstStyle/>
        <a:p>
          <a:r>
            <a:rPr lang="en-GB" dirty="0"/>
            <a:t>Floyd Finley</a:t>
          </a:r>
          <a:endParaRPr lang="en-US" dirty="0"/>
        </a:p>
      </dgm:t>
    </dgm:pt>
    <dgm:pt modelId="{E983835A-DBB8-4130-85DB-38AB88417B27}" type="parTrans" cxnId="{8430E810-DB73-40B2-984F-1767ACD9D1EB}">
      <dgm:prSet/>
      <dgm:spPr/>
      <dgm:t>
        <a:bodyPr/>
        <a:lstStyle/>
        <a:p>
          <a:endParaRPr lang="en-US"/>
        </a:p>
      </dgm:t>
    </dgm:pt>
    <dgm:pt modelId="{99B336FE-4F9B-4B4D-9AC0-79DCCD08FE19}" type="sibTrans" cxnId="{8430E810-DB73-40B2-984F-1767ACD9D1EB}">
      <dgm:prSet/>
      <dgm:spPr/>
      <dgm:t>
        <a:bodyPr/>
        <a:lstStyle/>
        <a:p>
          <a:endParaRPr lang="en-US"/>
        </a:p>
      </dgm:t>
    </dgm:pt>
    <dgm:pt modelId="{ABAEC776-DB81-4FE1-B2A5-EF404DB7B973}">
      <dgm:prSet/>
      <dgm:spPr/>
      <dgm:t>
        <a:bodyPr/>
        <a:lstStyle/>
        <a:p>
          <a:r>
            <a:rPr lang="en-GB"/>
            <a:t>Lula Langtree</a:t>
          </a:r>
          <a:endParaRPr lang="en-US"/>
        </a:p>
      </dgm:t>
    </dgm:pt>
    <dgm:pt modelId="{0310D51C-1633-44D5-80BA-E8A679E50101}" type="parTrans" cxnId="{2F11E565-BA45-4AE8-9372-1BF2381FC8F7}">
      <dgm:prSet/>
      <dgm:spPr/>
      <dgm:t>
        <a:bodyPr/>
        <a:lstStyle/>
        <a:p>
          <a:endParaRPr lang="en-US"/>
        </a:p>
      </dgm:t>
    </dgm:pt>
    <dgm:pt modelId="{7159C7D4-C42E-4B9B-A796-54CA1E026964}" type="sibTrans" cxnId="{2F11E565-BA45-4AE8-9372-1BF2381FC8F7}">
      <dgm:prSet/>
      <dgm:spPr/>
      <dgm:t>
        <a:bodyPr/>
        <a:lstStyle/>
        <a:p>
          <a:endParaRPr lang="en-US"/>
        </a:p>
      </dgm:t>
    </dgm:pt>
    <dgm:pt modelId="{E0580C27-9CB1-4FFA-8C81-ACE2765D9D97}">
      <dgm:prSet/>
      <dgm:spPr/>
      <dgm:t>
        <a:bodyPr/>
        <a:lstStyle/>
        <a:p>
          <a:r>
            <a:rPr lang="en-GB"/>
            <a:t>Vinnie Van Dyke</a:t>
          </a:r>
          <a:endParaRPr lang="en-US"/>
        </a:p>
      </dgm:t>
    </dgm:pt>
    <dgm:pt modelId="{697EB903-0A86-40F9-B45B-49DB9F6E673C}" type="parTrans" cxnId="{6145934C-0D08-4BC6-9CB4-B884BA194300}">
      <dgm:prSet/>
      <dgm:spPr/>
      <dgm:t>
        <a:bodyPr/>
        <a:lstStyle/>
        <a:p>
          <a:endParaRPr lang="en-US"/>
        </a:p>
      </dgm:t>
    </dgm:pt>
    <dgm:pt modelId="{F2EBA14F-80B2-4893-B7D2-EEF3FC6A5917}" type="sibTrans" cxnId="{6145934C-0D08-4BC6-9CB4-B884BA194300}">
      <dgm:prSet/>
      <dgm:spPr/>
      <dgm:t>
        <a:bodyPr/>
        <a:lstStyle/>
        <a:p>
          <a:endParaRPr lang="en-US"/>
        </a:p>
      </dgm:t>
    </dgm:pt>
    <dgm:pt modelId="{029745A3-4173-4714-8BB1-637AD727C892}">
      <dgm:prSet/>
      <dgm:spPr/>
      <dgm:t>
        <a:bodyPr/>
        <a:lstStyle/>
        <a:p>
          <a:r>
            <a:rPr lang="en-GB"/>
            <a:t>Dolly Dawson</a:t>
          </a:r>
          <a:endParaRPr lang="en-US"/>
        </a:p>
      </dgm:t>
    </dgm:pt>
    <dgm:pt modelId="{5B320399-6960-4029-AFF9-5BDA4756D0E5}" type="parTrans" cxnId="{9C60BCA9-BB03-4685-ACA1-005E43ABCD86}">
      <dgm:prSet/>
      <dgm:spPr/>
      <dgm:t>
        <a:bodyPr/>
        <a:lstStyle/>
        <a:p>
          <a:endParaRPr lang="en-US"/>
        </a:p>
      </dgm:t>
    </dgm:pt>
    <dgm:pt modelId="{BF6F78C0-DEE7-42A0-85F2-583EC780A217}" type="sibTrans" cxnId="{9C60BCA9-BB03-4685-ACA1-005E43ABCD86}">
      <dgm:prSet/>
      <dgm:spPr/>
      <dgm:t>
        <a:bodyPr/>
        <a:lstStyle/>
        <a:p>
          <a:endParaRPr lang="en-US"/>
        </a:p>
      </dgm:t>
    </dgm:pt>
    <dgm:pt modelId="{0344B29F-76DD-4705-8363-8C0A47BB51B9}">
      <dgm:prSet/>
      <dgm:spPr/>
      <dgm:t>
        <a:bodyPr/>
        <a:lstStyle/>
        <a:p>
          <a:r>
            <a:rPr lang="en-GB"/>
            <a:t>Jesse Jones</a:t>
          </a:r>
          <a:endParaRPr lang="en-US"/>
        </a:p>
      </dgm:t>
    </dgm:pt>
    <dgm:pt modelId="{9408621C-08AD-49B2-A8EE-408E35A63402}" type="parTrans" cxnId="{0D36401C-2683-4CAC-B060-13CBBB92CD0B}">
      <dgm:prSet/>
      <dgm:spPr/>
      <dgm:t>
        <a:bodyPr/>
        <a:lstStyle/>
        <a:p>
          <a:endParaRPr lang="en-US"/>
        </a:p>
      </dgm:t>
    </dgm:pt>
    <dgm:pt modelId="{0CE5F99C-6B5A-4276-B094-C153A2572D18}" type="sibTrans" cxnId="{0D36401C-2683-4CAC-B060-13CBBB92CD0B}">
      <dgm:prSet/>
      <dgm:spPr/>
      <dgm:t>
        <a:bodyPr/>
        <a:lstStyle/>
        <a:p>
          <a:endParaRPr lang="en-US"/>
        </a:p>
      </dgm:t>
    </dgm:pt>
    <dgm:pt modelId="{D79F66C7-A2F6-4AEC-AE24-2785E7CACB81}">
      <dgm:prSet/>
      <dgm:spPr/>
      <dgm:t>
        <a:bodyPr/>
        <a:lstStyle/>
        <a:p>
          <a:r>
            <a:rPr lang="en-GB" dirty="0"/>
            <a:t>Olga Ortiz</a:t>
          </a:r>
          <a:endParaRPr lang="en-US" dirty="0"/>
        </a:p>
      </dgm:t>
    </dgm:pt>
    <dgm:pt modelId="{1CEEA341-4F18-4017-B62E-8555CB6EBDC8}" type="parTrans" cxnId="{94BBF8D5-90EF-47CA-8D1C-18288F20BFBB}">
      <dgm:prSet/>
      <dgm:spPr/>
      <dgm:t>
        <a:bodyPr/>
        <a:lstStyle/>
        <a:p>
          <a:endParaRPr lang="en-US"/>
        </a:p>
      </dgm:t>
    </dgm:pt>
    <dgm:pt modelId="{CA3ADCB9-627E-4A76-BE19-00D634A02FF3}" type="sibTrans" cxnId="{94BBF8D5-90EF-47CA-8D1C-18288F20BFBB}">
      <dgm:prSet/>
      <dgm:spPr/>
      <dgm:t>
        <a:bodyPr/>
        <a:lstStyle/>
        <a:p>
          <a:endParaRPr lang="en-US"/>
        </a:p>
      </dgm:t>
    </dgm:pt>
    <dgm:pt modelId="{CA89D321-FABA-408B-B52F-392BBC628BF1}" type="pres">
      <dgm:prSet presAssocID="{A48E7C0D-AF17-43BE-B9C3-1993B60BEFB8}" presName="vert0" presStyleCnt="0">
        <dgm:presLayoutVars>
          <dgm:dir/>
          <dgm:animOne val="branch"/>
          <dgm:animLvl val="lvl"/>
        </dgm:presLayoutVars>
      </dgm:prSet>
      <dgm:spPr/>
    </dgm:pt>
    <dgm:pt modelId="{673E0B73-E2E3-4C4C-B12A-584841A31650}" type="pres">
      <dgm:prSet presAssocID="{D56451A3-1A56-4226-98D3-13884007EABF}" presName="thickLine" presStyleLbl="alignNode1" presStyleIdx="0" presStyleCnt="6"/>
      <dgm:spPr/>
    </dgm:pt>
    <dgm:pt modelId="{5D6BA16D-3B5B-40C5-AC0A-4CE593C3DBA8}" type="pres">
      <dgm:prSet presAssocID="{D56451A3-1A56-4226-98D3-13884007EABF}" presName="horz1" presStyleCnt="0"/>
      <dgm:spPr/>
    </dgm:pt>
    <dgm:pt modelId="{71855DFC-D690-42E9-BA8F-4D92DACBD00A}" type="pres">
      <dgm:prSet presAssocID="{D56451A3-1A56-4226-98D3-13884007EABF}" presName="tx1" presStyleLbl="revTx" presStyleIdx="0" presStyleCnt="6"/>
      <dgm:spPr/>
    </dgm:pt>
    <dgm:pt modelId="{E2BDA884-B3AF-4CD2-B047-1965E7BA8F25}" type="pres">
      <dgm:prSet presAssocID="{D56451A3-1A56-4226-98D3-13884007EABF}" presName="vert1" presStyleCnt="0"/>
      <dgm:spPr/>
    </dgm:pt>
    <dgm:pt modelId="{EE767366-AF28-4661-8A1E-B6BA2D9BD0BA}" type="pres">
      <dgm:prSet presAssocID="{ABAEC776-DB81-4FE1-B2A5-EF404DB7B973}" presName="thickLine" presStyleLbl="alignNode1" presStyleIdx="1" presStyleCnt="6"/>
      <dgm:spPr/>
    </dgm:pt>
    <dgm:pt modelId="{AA9CC453-F371-43E0-B470-828B20D45406}" type="pres">
      <dgm:prSet presAssocID="{ABAEC776-DB81-4FE1-B2A5-EF404DB7B973}" presName="horz1" presStyleCnt="0"/>
      <dgm:spPr/>
    </dgm:pt>
    <dgm:pt modelId="{3A07C5A5-FDA9-4B7C-AAFB-12E9E7F2E0BC}" type="pres">
      <dgm:prSet presAssocID="{ABAEC776-DB81-4FE1-B2A5-EF404DB7B973}" presName="tx1" presStyleLbl="revTx" presStyleIdx="1" presStyleCnt="6"/>
      <dgm:spPr/>
    </dgm:pt>
    <dgm:pt modelId="{6398EBA7-CFF2-4104-952B-1576E0200650}" type="pres">
      <dgm:prSet presAssocID="{ABAEC776-DB81-4FE1-B2A5-EF404DB7B973}" presName="vert1" presStyleCnt="0"/>
      <dgm:spPr/>
    </dgm:pt>
    <dgm:pt modelId="{EAC96A92-8603-41A1-B051-E2C2C4A0988A}" type="pres">
      <dgm:prSet presAssocID="{E0580C27-9CB1-4FFA-8C81-ACE2765D9D97}" presName="thickLine" presStyleLbl="alignNode1" presStyleIdx="2" presStyleCnt="6"/>
      <dgm:spPr/>
    </dgm:pt>
    <dgm:pt modelId="{82B0C211-FF16-4197-ACC8-2C189EB8473D}" type="pres">
      <dgm:prSet presAssocID="{E0580C27-9CB1-4FFA-8C81-ACE2765D9D97}" presName="horz1" presStyleCnt="0"/>
      <dgm:spPr/>
    </dgm:pt>
    <dgm:pt modelId="{388013EF-60D7-4DD1-9BAB-7451E8C93C03}" type="pres">
      <dgm:prSet presAssocID="{E0580C27-9CB1-4FFA-8C81-ACE2765D9D97}" presName="tx1" presStyleLbl="revTx" presStyleIdx="2" presStyleCnt="6"/>
      <dgm:spPr/>
    </dgm:pt>
    <dgm:pt modelId="{A228F95B-BBD2-447B-B9EA-F24ADA2050D1}" type="pres">
      <dgm:prSet presAssocID="{E0580C27-9CB1-4FFA-8C81-ACE2765D9D97}" presName="vert1" presStyleCnt="0"/>
      <dgm:spPr/>
    </dgm:pt>
    <dgm:pt modelId="{25D4D16B-25D6-40AB-AADC-5AB4AECD3A4F}" type="pres">
      <dgm:prSet presAssocID="{029745A3-4173-4714-8BB1-637AD727C892}" presName="thickLine" presStyleLbl="alignNode1" presStyleIdx="3" presStyleCnt="6"/>
      <dgm:spPr/>
    </dgm:pt>
    <dgm:pt modelId="{B6539036-5988-4F37-9F3B-EFE0E81ABDF3}" type="pres">
      <dgm:prSet presAssocID="{029745A3-4173-4714-8BB1-637AD727C892}" presName="horz1" presStyleCnt="0"/>
      <dgm:spPr/>
    </dgm:pt>
    <dgm:pt modelId="{FB2D236D-BDDA-4D8E-9F38-1D294F423CC1}" type="pres">
      <dgm:prSet presAssocID="{029745A3-4173-4714-8BB1-637AD727C892}" presName="tx1" presStyleLbl="revTx" presStyleIdx="3" presStyleCnt="6"/>
      <dgm:spPr/>
    </dgm:pt>
    <dgm:pt modelId="{3515EA52-F074-4997-A49C-08B9F63F5271}" type="pres">
      <dgm:prSet presAssocID="{029745A3-4173-4714-8BB1-637AD727C892}" presName="vert1" presStyleCnt="0"/>
      <dgm:spPr/>
    </dgm:pt>
    <dgm:pt modelId="{105CD1A7-45C4-4E5E-9AEE-EA70C8E037FD}" type="pres">
      <dgm:prSet presAssocID="{0344B29F-76DD-4705-8363-8C0A47BB51B9}" presName="thickLine" presStyleLbl="alignNode1" presStyleIdx="4" presStyleCnt="6"/>
      <dgm:spPr/>
    </dgm:pt>
    <dgm:pt modelId="{A8811143-4D40-4FC0-B59D-76DDBCC62EF7}" type="pres">
      <dgm:prSet presAssocID="{0344B29F-76DD-4705-8363-8C0A47BB51B9}" presName="horz1" presStyleCnt="0"/>
      <dgm:spPr/>
    </dgm:pt>
    <dgm:pt modelId="{D8492025-A8BC-4D3D-850E-73B63780F342}" type="pres">
      <dgm:prSet presAssocID="{0344B29F-76DD-4705-8363-8C0A47BB51B9}" presName="tx1" presStyleLbl="revTx" presStyleIdx="4" presStyleCnt="6"/>
      <dgm:spPr/>
    </dgm:pt>
    <dgm:pt modelId="{471B2A33-84BF-42FB-A011-6C3B1AA043C1}" type="pres">
      <dgm:prSet presAssocID="{0344B29F-76DD-4705-8363-8C0A47BB51B9}" presName="vert1" presStyleCnt="0"/>
      <dgm:spPr/>
    </dgm:pt>
    <dgm:pt modelId="{00CFB541-0DF3-4C0D-B2A8-6AF882B5B32F}" type="pres">
      <dgm:prSet presAssocID="{D79F66C7-A2F6-4AEC-AE24-2785E7CACB81}" presName="thickLine" presStyleLbl="alignNode1" presStyleIdx="5" presStyleCnt="6"/>
      <dgm:spPr/>
    </dgm:pt>
    <dgm:pt modelId="{E688A07F-C352-4444-8AEA-07EF0E380980}" type="pres">
      <dgm:prSet presAssocID="{D79F66C7-A2F6-4AEC-AE24-2785E7CACB81}" presName="horz1" presStyleCnt="0"/>
      <dgm:spPr/>
    </dgm:pt>
    <dgm:pt modelId="{0703F786-D105-45AF-8CF1-E2CBC56CCEC9}" type="pres">
      <dgm:prSet presAssocID="{D79F66C7-A2F6-4AEC-AE24-2785E7CACB81}" presName="tx1" presStyleLbl="revTx" presStyleIdx="5" presStyleCnt="6"/>
      <dgm:spPr/>
    </dgm:pt>
    <dgm:pt modelId="{748E486B-8057-4946-AB64-7D1BF92A829E}" type="pres">
      <dgm:prSet presAssocID="{D79F66C7-A2F6-4AEC-AE24-2785E7CACB81}" presName="vert1" presStyleCnt="0"/>
      <dgm:spPr/>
    </dgm:pt>
  </dgm:ptLst>
  <dgm:cxnLst>
    <dgm:cxn modelId="{8430E810-DB73-40B2-984F-1767ACD9D1EB}" srcId="{A48E7C0D-AF17-43BE-B9C3-1993B60BEFB8}" destId="{D56451A3-1A56-4226-98D3-13884007EABF}" srcOrd="0" destOrd="0" parTransId="{E983835A-DBB8-4130-85DB-38AB88417B27}" sibTransId="{99B336FE-4F9B-4B4D-9AC0-79DCCD08FE19}"/>
    <dgm:cxn modelId="{0D36401C-2683-4CAC-B060-13CBBB92CD0B}" srcId="{A48E7C0D-AF17-43BE-B9C3-1993B60BEFB8}" destId="{0344B29F-76DD-4705-8363-8C0A47BB51B9}" srcOrd="4" destOrd="0" parTransId="{9408621C-08AD-49B2-A8EE-408E35A63402}" sibTransId="{0CE5F99C-6B5A-4276-B094-C153A2572D18}"/>
    <dgm:cxn modelId="{C8D79637-0282-4E3C-B506-2AE40C001D29}" type="presOf" srcId="{029745A3-4173-4714-8BB1-637AD727C892}" destId="{FB2D236D-BDDA-4D8E-9F38-1D294F423CC1}" srcOrd="0" destOrd="0" presId="urn:microsoft.com/office/officeart/2008/layout/LinedList"/>
    <dgm:cxn modelId="{2F11E565-BA45-4AE8-9372-1BF2381FC8F7}" srcId="{A48E7C0D-AF17-43BE-B9C3-1993B60BEFB8}" destId="{ABAEC776-DB81-4FE1-B2A5-EF404DB7B973}" srcOrd="1" destOrd="0" parTransId="{0310D51C-1633-44D5-80BA-E8A679E50101}" sibTransId="{7159C7D4-C42E-4B9B-A796-54CA1E026964}"/>
    <dgm:cxn modelId="{6145934C-0D08-4BC6-9CB4-B884BA194300}" srcId="{A48E7C0D-AF17-43BE-B9C3-1993B60BEFB8}" destId="{E0580C27-9CB1-4FFA-8C81-ACE2765D9D97}" srcOrd="2" destOrd="0" parTransId="{697EB903-0A86-40F9-B45B-49DB9F6E673C}" sibTransId="{F2EBA14F-80B2-4893-B7D2-EEF3FC6A5917}"/>
    <dgm:cxn modelId="{22EFD551-5F78-401D-B30B-79EAAE301202}" type="presOf" srcId="{E0580C27-9CB1-4FFA-8C81-ACE2765D9D97}" destId="{388013EF-60D7-4DD1-9BAB-7451E8C93C03}" srcOrd="0" destOrd="0" presId="urn:microsoft.com/office/officeart/2008/layout/LinedList"/>
    <dgm:cxn modelId="{B1E98B7F-1B52-4804-A1A3-0F6AFEEE9569}" type="presOf" srcId="{0344B29F-76DD-4705-8363-8C0A47BB51B9}" destId="{D8492025-A8BC-4D3D-850E-73B63780F342}" srcOrd="0" destOrd="0" presId="urn:microsoft.com/office/officeart/2008/layout/LinedList"/>
    <dgm:cxn modelId="{15DF3B98-608F-4436-B4FB-B2869C134C1E}" type="presOf" srcId="{D56451A3-1A56-4226-98D3-13884007EABF}" destId="{71855DFC-D690-42E9-BA8F-4D92DACBD00A}" srcOrd="0" destOrd="0" presId="urn:microsoft.com/office/officeart/2008/layout/LinedList"/>
    <dgm:cxn modelId="{9C60BCA9-BB03-4685-ACA1-005E43ABCD86}" srcId="{A48E7C0D-AF17-43BE-B9C3-1993B60BEFB8}" destId="{029745A3-4173-4714-8BB1-637AD727C892}" srcOrd="3" destOrd="0" parTransId="{5B320399-6960-4029-AFF9-5BDA4756D0E5}" sibTransId="{BF6F78C0-DEE7-42A0-85F2-583EC780A217}"/>
    <dgm:cxn modelId="{02DD2FC4-83BB-43E7-9CE9-EDD12DD62A71}" type="presOf" srcId="{A48E7C0D-AF17-43BE-B9C3-1993B60BEFB8}" destId="{CA89D321-FABA-408B-B52F-392BBC628BF1}" srcOrd="0" destOrd="0" presId="urn:microsoft.com/office/officeart/2008/layout/LinedList"/>
    <dgm:cxn modelId="{C86781C9-4F42-4724-ADD8-461CE54BD3AF}" type="presOf" srcId="{D79F66C7-A2F6-4AEC-AE24-2785E7CACB81}" destId="{0703F786-D105-45AF-8CF1-E2CBC56CCEC9}" srcOrd="0" destOrd="0" presId="urn:microsoft.com/office/officeart/2008/layout/LinedList"/>
    <dgm:cxn modelId="{94BBF8D5-90EF-47CA-8D1C-18288F20BFBB}" srcId="{A48E7C0D-AF17-43BE-B9C3-1993B60BEFB8}" destId="{D79F66C7-A2F6-4AEC-AE24-2785E7CACB81}" srcOrd="5" destOrd="0" parTransId="{1CEEA341-4F18-4017-B62E-8555CB6EBDC8}" sibTransId="{CA3ADCB9-627E-4A76-BE19-00D634A02FF3}"/>
    <dgm:cxn modelId="{8772DAEF-B64A-472E-A387-AEC445AF43B0}" type="presOf" srcId="{ABAEC776-DB81-4FE1-B2A5-EF404DB7B973}" destId="{3A07C5A5-FDA9-4B7C-AAFB-12E9E7F2E0BC}" srcOrd="0" destOrd="0" presId="urn:microsoft.com/office/officeart/2008/layout/LinedList"/>
    <dgm:cxn modelId="{37539EAE-1D39-42ED-9FA3-A73D1EBE840B}" type="presParOf" srcId="{CA89D321-FABA-408B-B52F-392BBC628BF1}" destId="{673E0B73-E2E3-4C4C-B12A-584841A31650}" srcOrd="0" destOrd="0" presId="urn:microsoft.com/office/officeart/2008/layout/LinedList"/>
    <dgm:cxn modelId="{FBD0E1B8-67FF-4F0F-AE12-D79BC288BD78}" type="presParOf" srcId="{CA89D321-FABA-408B-B52F-392BBC628BF1}" destId="{5D6BA16D-3B5B-40C5-AC0A-4CE593C3DBA8}" srcOrd="1" destOrd="0" presId="urn:microsoft.com/office/officeart/2008/layout/LinedList"/>
    <dgm:cxn modelId="{28DA60D7-6085-4B13-9744-1948EF90387F}" type="presParOf" srcId="{5D6BA16D-3B5B-40C5-AC0A-4CE593C3DBA8}" destId="{71855DFC-D690-42E9-BA8F-4D92DACBD00A}" srcOrd="0" destOrd="0" presId="urn:microsoft.com/office/officeart/2008/layout/LinedList"/>
    <dgm:cxn modelId="{A1DB7582-10A0-4C3D-81D9-3275B52A02F7}" type="presParOf" srcId="{5D6BA16D-3B5B-40C5-AC0A-4CE593C3DBA8}" destId="{E2BDA884-B3AF-4CD2-B047-1965E7BA8F25}" srcOrd="1" destOrd="0" presId="urn:microsoft.com/office/officeart/2008/layout/LinedList"/>
    <dgm:cxn modelId="{C9AB9761-06DA-4751-821C-992A21F8C0C0}" type="presParOf" srcId="{CA89D321-FABA-408B-B52F-392BBC628BF1}" destId="{EE767366-AF28-4661-8A1E-B6BA2D9BD0BA}" srcOrd="2" destOrd="0" presId="urn:microsoft.com/office/officeart/2008/layout/LinedList"/>
    <dgm:cxn modelId="{9A8456A9-B664-4DFC-B486-009FEF2E3169}" type="presParOf" srcId="{CA89D321-FABA-408B-B52F-392BBC628BF1}" destId="{AA9CC453-F371-43E0-B470-828B20D45406}" srcOrd="3" destOrd="0" presId="urn:microsoft.com/office/officeart/2008/layout/LinedList"/>
    <dgm:cxn modelId="{18A367D4-3B88-4A96-9D85-6A16051A1222}" type="presParOf" srcId="{AA9CC453-F371-43E0-B470-828B20D45406}" destId="{3A07C5A5-FDA9-4B7C-AAFB-12E9E7F2E0BC}" srcOrd="0" destOrd="0" presId="urn:microsoft.com/office/officeart/2008/layout/LinedList"/>
    <dgm:cxn modelId="{6E3AAA0E-D99B-4D7D-A78B-693596B5CFFE}" type="presParOf" srcId="{AA9CC453-F371-43E0-B470-828B20D45406}" destId="{6398EBA7-CFF2-4104-952B-1576E0200650}" srcOrd="1" destOrd="0" presId="urn:microsoft.com/office/officeart/2008/layout/LinedList"/>
    <dgm:cxn modelId="{D478349D-425E-4FEF-9E5B-82DB45A0AD37}" type="presParOf" srcId="{CA89D321-FABA-408B-B52F-392BBC628BF1}" destId="{EAC96A92-8603-41A1-B051-E2C2C4A0988A}" srcOrd="4" destOrd="0" presId="urn:microsoft.com/office/officeart/2008/layout/LinedList"/>
    <dgm:cxn modelId="{65DB9678-7E59-47F4-84D3-60E94B8D5B95}" type="presParOf" srcId="{CA89D321-FABA-408B-B52F-392BBC628BF1}" destId="{82B0C211-FF16-4197-ACC8-2C189EB8473D}" srcOrd="5" destOrd="0" presId="urn:microsoft.com/office/officeart/2008/layout/LinedList"/>
    <dgm:cxn modelId="{CF3D97E8-2427-444A-AAEB-3555FA2302C3}" type="presParOf" srcId="{82B0C211-FF16-4197-ACC8-2C189EB8473D}" destId="{388013EF-60D7-4DD1-9BAB-7451E8C93C03}" srcOrd="0" destOrd="0" presId="urn:microsoft.com/office/officeart/2008/layout/LinedList"/>
    <dgm:cxn modelId="{2898C5CC-AF63-4B8C-8833-BCC1BA9B2F87}" type="presParOf" srcId="{82B0C211-FF16-4197-ACC8-2C189EB8473D}" destId="{A228F95B-BBD2-447B-B9EA-F24ADA2050D1}" srcOrd="1" destOrd="0" presId="urn:microsoft.com/office/officeart/2008/layout/LinedList"/>
    <dgm:cxn modelId="{26E15E85-6DA5-4C6B-8A37-58F95B540163}" type="presParOf" srcId="{CA89D321-FABA-408B-B52F-392BBC628BF1}" destId="{25D4D16B-25D6-40AB-AADC-5AB4AECD3A4F}" srcOrd="6" destOrd="0" presId="urn:microsoft.com/office/officeart/2008/layout/LinedList"/>
    <dgm:cxn modelId="{F0E89792-1F0D-4FEB-88B6-D2A5818056B7}" type="presParOf" srcId="{CA89D321-FABA-408B-B52F-392BBC628BF1}" destId="{B6539036-5988-4F37-9F3B-EFE0E81ABDF3}" srcOrd="7" destOrd="0" presId="urn:microsoft.com/office/officeart/2008/layout/LinedList"/>
    <dgm:cxn modelId="{BB6F7976-4078-4EBD-9800-52BF9A057204}" type="presParOf" srcId="{B6539036-5988-4F37-9F3B-EFE0E81ABDF3}" destId="{FB2D236D-BDDA-4D8E-9F38-1D294F423CC1}" srcOrd="0" destOrd="0" presId="urn:microsoft.com/office/officeart/2008/layout/LinedList"/>
    <dgm:cxn modelId="{D61FFBD5-5B64-4E4B-AFAA-24695AE9CD25}" type="presParOf" srcId="{B6539036-5988-4F37-9F3B-EFE0E81ABDF3}" destId="{3515EA52-F074-4997-A49C-08B9F63F5271}" srcOrd="1" destOrd="0" presId="urn:microsoft.com/office/officeart/2008/layout/LinedList"/>
    <dgm:cxn modelId="{8537CB0D-CE68-4FC8-B0D2-C172AE358B74}" type="presParOf" srcId="{CA89D321-FABA-408B-B52F-392BBC628BF1}" destId="{105CD1A7-45C4-4E5E-9AEE-EA70C8E037FD}" srcOrd="8" destOrd="0" presId="urn:microsoft.com/office/officeart/2008/layout/LinedList"/>
    <dgm:cxn modelId="{B53EBFD5-7AE3-4F68-B30E-768AD8C9EF67}" type="presParOf" srcId="{CA89D321-FABA-408B-B52F-392BBC628BF1}" destId="{A8811143-4D40-4FC0-B59D-76DDBCC62EF7}" srcOrd="9" destOrd="0" presId="urn:microsoft.com/office/officeart/2008/layout/LinedList"/>
    <dgm:cxn modelId="{28367F5D-256B-4AA8-8E1F-986E89F4399D}" type="presParOf" srcId="{A8811143-4D40-4FC0-B59D-76DDBCC62EF7}" destId="{D8492025-A8BC-4D3D-850E-73B63780F342}" srcOrd="0" destOrd="0" presId="urn:microsoft.com/office/officeart/2008/layout/LinedList"/>
    <dgm:cxn modelId="{53BACB84-0C64-439F-B243-B32B5CCEA212}" type="presParOf" srcId="{A8811143-4D40-4FC0-B59D-76DDBCC62EF7}" destId="{471B2A33-84BF-42FB-A011-6C3B1AA043C1}" srcOrd="1" destOrd="0" presId="urn:microsoft.com/office/officeart/2008/layout/LinedList"/>
    <dgm:cxn modelId="{82F0F0F1-224E-494F-ADFA-ACAB82FA0836}" type="presParOf" srcId="{CA89D321-FABA-408B-B52F-392BBC628BF1}" destId="{00CFB541-0DF3-4C0D-B2A8-6AF882B5B32F}" srcOrd="10" destOrd="0" presId="urn:microsoft.com/office/officeart/2008/layout/LinedList"/>
    <dgm:cxn modelId="{68AC5F7C-B924-4010-B8AB-A2FA767EB285}" type="presParOf" srcId="{CA89D321-FABA-408B-B52F-392BBC628BF1}" destId="{E688A07F-C352-4444-8AEA-07EF0E380980}" srcOrd="11" destOrd="0" presId="urn:microsoft.com/office/officeart/2008/layout/LinedList"/>
    <dgm:cxn modelId="{76817108-FFEA-4683-9080-FDE742CC852F}" type="presParOf" srcId="{E688A07F-C352-4444-8AEA-07EF0E380980}" destId="{0703F786-D105-45AF-8CF1-E2CBC56CCEC9}" srcOrd="0" destOrd="0" presId="urn:microsoft.com/office/officeart/2008/layout/LinedList"/>
    <dgm:cxn modelId="{DF937748-E354-4C2A-9484-68726C38FD0F}" type="presParOf" srcId="{E688A07F-C352-4444-8AEA-07EF0E380980}" destId="{748E486B-8057-4946-AB64-7D1BF92A829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E0B73-E2E3-4C4C-B12A-584841A31650}">
      <dsp:nvSpPr>
        <dsp:cNvPr id="0" name=""/>
        <dsp:cNvSpPr/>
      </dsp:nvSpPr>
      <dsp:spPr>
        <a:xfrm>
          <a:off x="0" y="2391"/>
          <a:ext cx="35290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855DFC-D690-42E9-BA8F-4D92DACBD00A}">
      <dsp:nvSpPr>
        <dsp:cNvPr id="0" name=""/>
        <dsp:cNvSpPr/>
      </dsp:nvSpPr>
      <dsp:spPr>
        <a:xfrm>
          <a:off x="0" y="2391"/>
          <a:ext cx="3529012" cy="81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 dirty="0"/>
            <a:t>Floyd Finley</a:t>
          </a:r>
          <a:endParaRPr lang="en-US" sz="3500" kern="1200" dirty="0"/>
        </a:p>
      </dsp:txBody>
      <dsp:txXfrm>
        <a:off x="0" y="2391"/>
        <a:ext cx="3529012" cy="815627"/>
      </dsp:txXfrm>
    </dsp:sp>
    <dsp:sp modelId="{EE767366-AF28-4661-8A1E-B6BA2D9BD0BA}">
      <dsp:nvSpPr>
        <dsp:cNvPr id="0" name=""/>
        <dsp:cNvSpPr/>
      </dsp:nvSpPr>
      <dsp:spPr>
        <a:xfrm>
          <a:off x="0" y="818019"/>
          <a:ext cx="35290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07C5A5-FDA9-4B7C-AAFB-12E9E7F2E0BC}">
      <dsp:nvSpPr>
        <dsp:cNvPr id="0" name=""/>
        <dsp:cNvSpPr/>
      </dsp:nvSpPr>
      <dsp:spPr>
        <a:xfrm>
          <a:off x="0" y="818019"/>
          <a:ext cx="3529012" cy="81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/>
            <a:t>Lula Langtree</a:t>
          </a:r>
          <a:endParaRPr lang="en-US" sz="3500" kern="1200"/>
        </a:p>
      </dsp:txBody>
      <dsp:txXfrm>
        <a:off x="0" y="818019"/>
        <a:ext cx="3529012" cy="815627"/>
      </dsp:txXfrm>
    </dsp:sp>
    <dsp:sp modelId="{EAC96A92-8603-41A1-B051-E2C2C4A0988A}">
      <dsp:nvSpPr>
        <dsp:cNvPr id="0" name=""/>
        <dsp:cNvSpPr/>
      </dsp:nvSpPr>
      <dsp:spPr>
        <a:xfrm>
          <a:off x="0" y="1633646"/>
          <a:ext cx="35290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8013EF-60D7-4DD1-9BAB-7451E8C93C03}">
      <dsp:nvSpPr>
        <dsp:cNvPr id="0" name=""/>
        <dsp:cNvSpPr/>
      </dsp:nvSpPr>
      <dsp:spPr>
        <a:xfrm>
          <a:off x="0" y="1633646"/>
          <a:ext cx="3529012" cy="81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/>
            <a:t>Vinnie Van Dyke</a:t>
          </a:r>
          <a:endParaRPr lang="en-US" sz="3500" kern="1200"/>
        </a:p>
      </dsp:txBody>
      <dsp:txXfrm>
        <a:off x="0" y="1633646"/>
        <a:ext cx="3529012" cy="815627"/>
      </dsp:txXfrm>
    </dsp:sp>
    <dsp:sp modelId="{25D4D16B-25D6-40AB-AADC-5AB4AECD3A4F}">
      <dsp:nvSpPr>
        <dsp:cNvPr id="0" name=""/>
        <dsp:cNvSpPr/>
      </dsp:nvSpPr>
      <dsp:spPr>
        <a:xfrm>
          <a:off x="0" y="2449274"/>
          <a:ext cx="35290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2D236D-BDDA-4D8E-9F38-1D294F423CC1}">
      <dsp:nvSpPr>
        <dsp:cNvPr id="0" name=""/>
        <dsp:cNvSpPr/>
      </dsp:nvSpPr>
      <dsp:spPr>
        <a:xfrm>
          <a:off x="0" y="2449274"/>
          <a:ext cx="3529012" cy="81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/>
            <a:t>Dolly Dawson</a:t>
          </a:r>
          <a:endParaRPr lang="en-US" sz="3500" kern="1200"/>
        </a:p>
      </dsp:txBody>
      <dsp:txXfrm>
        <a:off x="0" y="2449274"/>
        <a:ext cx="3529012" cy="815627"/>
      </dsp:txXfrm>
    </dsp:sp>
    <dsp:sp modelId="{105CD1A7-45C4-4E5E-9AEE-EA70C8E037FD}">
      <dsp:nvSpPr>
        <dsp:cNvPr id="0" name=""/>
        <dsp:cNvSpPr/>
      </dsp:nvSpPr>
      <dsp:spPr>
        <a:xfrm>
          <a:off x="0" y="3264901"/>
          <a:ext cx="35290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492025-A8BC-4D3D-850E-73B63780F342}">
      <dsp:nvSpPr>
        <dsp:cNvPr id="0" name=""/>
        <dsp:cNvSpPr/>
      </dsp:nvSpPr>
      <dsp:spPr>
        <a:xfrm>
          <a:off x="0" y="3264901"/>
          <a:ext cx="3529012" cy="81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/>
            <a:t>Jesse Jones</a:t>
          </a:r>
          <a:endParaRPr lang="en-US" sz="3500" kern="1200"/>
        </a:p>
      </dsp:txBody>
      <dsp:txXfrm>
        <a:off x="0" y="3264901"/>
        <a:ext cx="3529012" cy="815627"/>
      </dsp:txXfrm>
    </dsp:sp>
    <dsp:sp modelId="{00CFB541-0DF3-4C0D-B2A8-6AF882B5B32F}">
      <dsp:nvSpPr>
        <dsp:cNvPr id="0" name=""/>
        <dsp:cNvSpPr/>
      </dsp:nvSpPr>
      <dsp:spPr>
        <a:xfrm>
          <a:off x="0" y="4080528"/>
          <a:ext cx="35290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03F786-D105-45AF-8CF1-E2CBC56CCEC9}">
      <dsp:nvSpPr>
        <dsp:cNvPr id="0" name=""/>
        <dsp:cNvSpPr/>
      </dsp:nvSpPr>
      <dsp:spPr>
        <a:xfrm>
          <a:off x="0" y="4080528"/>
          <a:ext cx="3529012" cy="81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 dirty="0"/>
            <a:t>Olga Ortiz</a:t>
          </a:r>
          <a:endParaRPr lang="en-US" sz="3500" kern="1200" dirty="0"/>
        </a:p>
      </dsp:txBody>
      <dsp:txXfrm>
        <a:off x="0" y="4080528"/>
        <a:ext cx="3529012" cy="8156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181D7C-81F1-BA48-B0CF-02C398C91972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88987-9C11-FC43-B2CE-3A9A6A292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01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F88987-9C11-FC43-B2CE-3A9A6A29209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713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DF23B6-683D-2B48-8B2D-8FF423A50C05}"/>
              </a:ext>
            </a:extLst>
          </p:cNvPr>
          <p:cNvSpPr/>
          <p:nvPr userDrawn="1"/>
        </p:nvSpPr>
        <p:spPr>
          <a:xfrm>
            <a:off x="0" y="441325"/>
            <a:ext cx="12191999" cy="6300787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7E7F3C-6AC2-084C-81DA-BE9E4A815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2" y="1989138"/>
            <a:ext cx="11306175" cy="1848949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rgbClr val="E6005B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3D8BCC-A8A8-F640-A027-5BF8353F7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4" y="4015578"/>
            <a:ext cx="11306174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9E043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9B026E5-3198-8D4C-956B-0E8532CD57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800100"/>
            <a:ext cx="3427412" cy="1009958"/>
          </a:xfrm>
          <a:prstGeom prst="rect">
            <a:avLst/>
          </a:prstGeom>
        </p:spPr>
      </p:pic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B58F904-7080-FE43-A777-0CCCA7DE6B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75386" y="6057900"/>
            <a:ext cx="5473701" cy="358774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97342E9-89D0-D246-B0E5-635614E13D75}" type="datetime1">
              <a:rPr lang="en-GB" smtClean="0"/>
              <a:pPr/>
              <a:t>16/06/2022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6444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Unsymetr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9ECCE-CA94-5841-8835-15D01FC20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2" y="1989138"/>
            <a:ext cx="3529013" cy="3708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82F0DD8-CD89-964C-A0BF-3C891A947F9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332288" y="1989138"/>
            <a:ext cx="7416800" cy="3708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D5397D-FD76-2E4F-8BFA-B5599B1CF4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2" y="5832092"/>
            <a:ext cx="568359" cy="676275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7B00AC3-9B1E-2E4B-BC7B-406D8A38D1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B21EC89-DA5A-2B4B-B94A-FD5D13BA4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800100"/>
            <a:ext cx="11306175" cy="100198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FEA125-D139-1A4D-A206-2BABBEE26DC4}"/>
              </a:ext>
            </a:extLst>
          </p:cNvPr>
          <p:cNvSpPr/>
          <p:nvPr userDrawn="1"/>
        </p:nvSpPr>
        <p:spPr>
          <a:xfrm>
            <a:off x="1" y="0"/>
            <a:ext cx="12191999" cy="441325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64871E7-C776-E845-B38B-91971ED53532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83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Unsymetrical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1B88EC-6B3F-324D-8A9A-A2200D031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2913" y="2813048"/>
            <a:ext cx="3529012" cy="28844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32B247-F8B0-6A43-86FE-2923DBEF9C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332288" y="1989138"/>
            <a:ext cx="7416800" cy="3708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5C663E-9DDC-5B49-A342-3EE5169707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2" y="5832092"/>
            <a:ext cx="568359" cy="676275"/>
          </a:xfrm>
          <a:prstGeom prst="rect">
            <a:avLst/>
          </a:prstGeom>
        </p:spPr>
      </p:pic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B5743288-93C1-B747-B6D2-E62ECB66A2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2BBD38C-D5E6-E14C-82D7-CDA28865E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800100"/>
            <a:ext cx="11306175" cy="100198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4952491-1CB4-104F-95DC-3C7A95C113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2" y="1989138"/>
            <a:ext cx="3529013" cy="6368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00" b="1">
                <a:solidFill>
                  <a:srgbClr val="9E04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E6B900-0CAE-6B4C-B741-178AD460BD32}"/>
              </a:ext>
            </a:extLst>
          </p:cNvPr>
          <p:cNvSpPr/>
          <p:nvPr userDrawn="1"/>
        </p:nvSpPr>
        <p:spPr>
          <a:xfrm>
            <a:off x="1" y="0"/>
            <a:ext cx="12191999" cy="441325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A1B2DE-F07F-8147-AD48-234D917280D2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7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9ECCE-CA94-5841-8835-15D01FC20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2" y="1989138"/>
            <a:ext cx="3529013" cy="3708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82F0DD8-CD89-964C-A0BF-3C891A947F9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332288" y="1989138"/>
            <a:ext cx="3529013" cy="3708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2572A3E-7061-AE46-B81E-7EEEF4B2F2A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21664" y="1989138"/>
            <a:ext cx="3527423" cy="3708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F5E1427-DD3F-9240-BD4A-0CC21218DF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2" y="5832092"/>
            <a:ext cx="568359" cy="676275"/>
          </a:xfrm>
          <a:prstGeom prst="rect">
            <a:avLst/>
          </a:prstGeom>
        </p:spPr>
      </p:pic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DC3E782-E2DF-224A-8EC7-F432750D92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C9432BC-F7ED-AD44-955D-1B98B2278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800100"/>
            <a:ext cx="11306175" cy="100198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18504C-E8A7-EA43-8DA0-0CE9310D674A}"/>
              </a:ext>
            </a:extLst>
          </p:cNvPr>
          <p:cNvSpPr/>
          <p:nvPr userDrawn="1"/>
        </p:nvSpPr>
        <p:spPr>
          <a:xfrm>
            <a:off x="1" y="0"/>
            <a:ext cx="12191999" cy="441325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6BB3217-4ECB-9C4E-B129-4CD1A7606E4D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821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1B88EC-6B3F-324D-8A9A-A2200D031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2912" y="2813048"/>
            <a:ext cx="3529013" cy="28844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DD979E-7EEF-5D4A-8AC3-74C6CE8484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20075" y="1989138"/>
            <a:ext cx="3527425" cy="6368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00" b="1">
                <a:solidFill>
                  <a:srgbClr val="9E04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32B247-F8B0-6A43-86FE-2923DBEF9C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332288" y="2813047"/>
            <a:ext cx="3527425" cy="28844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C43422A0-145A-7943-95AD-B9C948D26B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220076" y="2813046"/>
            <a:ext cx="3529012" cy="28844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E2A91DF-79A7-914F-947D-CF72742487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2" y="5832092"/>
            <a:ext cx="568359" cy="676275"/>
          </a:xfrm>
          <a:prstGeom prst="rect">
            <a:avLst/>
          </a:prstGeom>
        </p:spPr>
      </p:pic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EF264802-11B4-5941-991C-96BAD56284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C1D1754-6A16-0A4B-9E06-5B285B135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800100"/>
            <a:ext cx="11306175" cy="100198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760B23AA-B159-A04B-A49B-76835B62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2" y="1989138"/>
            <a:ext cx="3529013" cy="6368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00" b="1">
                <a:solidFill>
                  <a:srgbClr val="9E04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EF568595-A127-5846-A037-D0819A0252E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332288" y="1989138"/>
            <a:ext cx="3527425" cy="6368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00" b="1">
                <a:solidFill>
                  <a:srgbClr val="9E04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AD682C8-053C-4942-93C0-CDCB02169B50}"/>
              </a:ext>
            </a:extLst>
          </p:cNvPr>
          <p:cNvSpPr/>
          <p:nvPr userDrawn="1"/>
        </p:nvSpPr>
        <p:spPr>
          <a:xfrm>
            <a:off x="1" y="0"/>
            <a:ext cx="12191999" cy="441325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2EA856-078C-B74C-87C6-AC58462CB29C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327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1855C3A-3FE6-774C-8B42-DE78E4C581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2" y="5832092"/>
            <a:ext cx="568359" cy="676275"/>
          </a:xfrm>
          <a:prstGeom prst="rect">
            <a:avLst/>
          </a:prstGeom>
        </p:spPr>
      </p:pic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3EFCAB50-6370-994D-BF7A-C505E83CFC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48F09A-B384-8C49-9343-9C78BE3724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6632" y="1989138"/>
            <a:ext cx="9378733" cy="2372252"/>
          </a:xfrm>
          <a:prstGeom prst="rect">
            <a:avLst/>
          </a:prstGeom>
        </p:spPr>
        <p:txBody>
          <a:bodyPr lIns="0" rIns="90000" anchor="ctr" anchorCtr="0">
            <a:normAutofit/>
          </a:bodyPr>
          <a:lstStyle>
            <a:lvl1pPr algn="l">
              <a:defRPr sz="4500" b="1">
                <a:solidFill>
                  <a:srgbClr val="E6005B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338F5E73-6BFD-7748-BFD6-93FCF46A77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6632" y="4542366"/>
            <a:ext cx="9378733" cy="1155172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marL="0" indent="0" algn="l">
              <a:buNone/>
              <a:defRPr sz="3000" b="1">
                <a:solidFill>
                  <a:srgbClr val="9E043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650F2B-C9D3-F54A-91EC-BEDF952B03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2913" y="1010601"/>
            <a:ext cx="963720" cy="79756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AAD6DD1-3573-E54F-8768-B0CFC8AFB6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10785366" y="4899977"/>
            <a:ext cx="963720" cy="79756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94A2B9C-4747-EB44-AD6F-788273471394}"/>
              </a:ext>
            </a:extLst>
          </p:cNvPr>
          <p:cNvSpPr/>
          <p:nvPr userDrawn="1"/>
        </p:nvSpPr>
        <p:spPr>
          <a:xfrm>
            <a:off x="1" y="0"/>
            <a:ext cx="12191999" cy="441325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E4C44A-5626-1B42-B24C-44A8F39FB460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120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le Orang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BD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1989138"/>
            <a:ext cx="11306175" cy="1848949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rgbClr val="F07D00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5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F07D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EC1597D-B745-8C47-9BCA-19CC45F980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03F878E-DE03-2942-B907-3CF8B4BF5BA7}"/>
              </a:ext>
            </a:extLst>
          </p:cNvPr>
          <p:cNvSpPr/>
          <p:nvPr userDrawn="1"/>
        </p:nvSpPr>
        <p:spPr>
          <a:xfrm>
            <a:off x="0" y="0"/>
            <a:ext cx="12192000" cy="441325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46D80A-BB91-1241-848B-6B912282049B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DB81DC7A-6B12-7D4A-B479-9DCA384957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F07D00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0472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le Blu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BCE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2012688"/>
            <a:ext cx="11306173" cy="1825399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rgbClr val="00A6E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5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00A6E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03F878E-DE03-2942-B907-3CF8B4BF5BA7}"/>
              </a:ext>
            </a:extLst>
          </p:cNvPr>
          <p:cNvSpPr/>
          <p:nvPr userDrawn="1"/>
        </p:nvSpPr>
        <p:spPr>
          <a:xfrm>
            <a:off x="0" y="0"/>
            <a:ext cx="12192000" cy="441325"/>
          </a:xfrm>
          <a:prstGeom prst="rect">
            <a:avLst/>
          </a:prstGeom>
          <a:solidFill>
            <a:srgbClr val="00A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5D9431-5C22-DF40-B12F-3B430B2D2A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97678BD-869E-C64D-BBB5-DB38A6A8CF00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00A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EFAD923B-E667-FD45-B41A-12791D221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00A6E2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9078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mal Blu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5B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2024063"/>
            <a:ext cx="11306173" cy="1814024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3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00A6E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03F878E-DE03-2942-B907-3CF8B4BF5BA7}"/>
              </a:ext>
            </a:extLst>
          </p:cNvPr>
          <p:cNvSpPr/>
          <p:nvPr userDrawn="1"/>
        </p:nvSpPr>
        <p:spPr>
          <a:xfrm>
            <a:off x="0" y="1"/>
            <a:ext cx="12192000" cy="452699"/>
          </a:xfrm>
          <a:prstGeom prst="rect">
            <a:avLst/>
          </a:prstGeom>
          <a:solidFill>
            <a:srgbClr val="00A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B24E7D-7F6A-0541-9FC9-D284AAA243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1441CAE-3F74-A749-B92B-BA7301BD3CC4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00A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6E2"/>
              </a:solidFill>
            </a:endParaRP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986C3D8-75F2-AF4D-852E-617DA34AB6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00A6E2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1024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mal Purpl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821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2024063"/>
            <a:ext cx="11306173" cy="1814024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3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C7017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69F709-E7C3-C149-A260-3C4BD44CD5DB}"/>
              </a:ext>
            </a:extLst>
          </p:cNvPr>
          <p:cNvSpPr/>
          <p:nvPr userDrawn="1"/>
        </p:nvSpPr>
        <p:spPr>
          <a:xfrm>
            <a:off x="0" y="1"/>
            <a:ext cx="12192000" cy="452699"/>
          </a:xfrm>
          <a:prstGeom prst="rect">
            <a:avLst/>
          </a:prstGeom>
          <a:solidFill>
            <a:srgbClr val="C70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9C6C068-799F-5647-86FD-975D93E27D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9635ED3-5E00-7F4E-9AE5-AF4B24A44CF5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C70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6E2"/>
              </a:solidFill>
            </a:endParaRP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77A12D8D-2172-A24B-A568-26FC3B4B28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C7017F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24682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ld Orang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BB3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1989138"/>
            <a:ext cx="11306173" cy="1848949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5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F07D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D2627D-3696-4F4C-8BC6-79103D22C236}"/>
              </a:ext>
            </a:extLst>
          </p:cNvPr>
          <p:cNvSpPr/>
          <p:nvPr userDrawn="1"/>
        </p:nvSpPr>
        <p:spPr>
          <a:xfrm>
            <a:off x="0" y="1"/>
            <a:ext cx="12192000" cy="452699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5871FCE-6DA7-5549-92C6-554D5232A2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40039B7-FA62-F24C-BCFF-BA21679AD8B7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6E2"/>
              </a:solidFill>
            </a:endParaRP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E8DC3CBE-2843-1642-BD7A-5C7A9BC16E2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F07D00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1654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DF23B6-683D-2B48-8B2D-8FF423A50C05}"/>
              </a:ext>
            </a:extLst>
          </p:cNvPr>
          <p:cNvSpPr/>
          <p:nvPr userDrawn="1"/>
        </p:nvSpPr>
        <p:spPr>
          <a:xfrm>
            <a:off x="0" y="441326"/>
            <a:ext cx="12191999" cy="6300786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6005B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7E7F3C-6AC2-084C-81DA-BE9E4A815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2" y="1989138"/>
            <a:ext cx="11306175" cy="1848949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3D8BCC-A8A8-F640-A027-5BF8353F7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2" y="4015578"/>
            <a:ext cx="11306175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9E043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19FAFA-C3E1-0844-82DB-27D43E467A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800100"/>
            <a:ext cx="3427412" cy="1009958"/>
          </a:xfrm>
          <a:prstGeom prst="rect">
            <a:avLst/>
          </a:prstGeom>
        </p:spPr>
      </p:pic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F86CB3D1-E135-FD4F-A056-483535DECE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75386" y="6057899"/>
            <a:ext cx="5473701" cy="358775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>
              <a:defRPr>
                <a:solidFill>
                  <a:srgbClr val="9E043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97342E9-89D0-D246-B0E5-635614E13D75}" type="datetime1">
              <a:rPr lang="en-GB" smtClean="0"/>
              <a:pPr/>
              <a:t>16/06/2022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9867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ld Purpl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0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2024063"/>
            <a:ext cx="11306173" cy="1814024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3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821E6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867788-B905-9E45-B992-B2C5D2894330}"/>
              </a:ext>
            </a:extLst>
          </p:cNvPr>
          <p:cNvSpPr/>
          <p:nvPr userDrawn="1"/>
        </p:nvSpPr>
        <p:spPr>
          <a:xfrm>
            <a:off x="0" y="1"/>
            <a:ext cx="12192000" cy="452699"/>
          </a:xfrm>
          <a:prstGeom prst="rect">
            <a:avLst/>
          </a:prstGeom>
          <a:solidFill>
            <a:srgbClr val="821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651983-37A2-2345-917B-4559D70F43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89B5E4C-2015-A748-95FB-CF22799B0CD6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821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6E2"/>
              </a:solidFill>
            </a:endParaRP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946CC34B-1499-F541-84B4-B09C59E3E2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821E69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6836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ual Green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6D9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2024063"/>
            <a:ext cx="11306173" cy="1814024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3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C7D53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3AFFF2-502D-054E-B5DC-66A77A6B8A6E}"/>
              </a:ext>
            </a:extLst>
          </p:cNvPr>
          <p:cNvSpPr/>
          <p:nvPr userDrawn="1"/>
        </p:nvSpPr>
        <p:spPr>
          <a:xfrm>
            <a:off x="0" y="1"/>
            <a:ext cx="12192000" cy="452699"/>
          </a:xfrm>
          <a:prstGeom prst="rect">
            <a:avLst/>
          </a:prstGeom>
          <a:solidFill>
            <a:srgbClr val="C7D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73C732-A419-E840-970E-326B7FDD46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D91E44-21DE-A842-8B5E-6AD38E86E746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C7D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6E2"/>
              </a:solidFill>
            </a:endParaRP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69BF5122-5B53-AF4A-BB6D-678ABD2D40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C7D533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26012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ual Orang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2024063"/>
            <a:ext cx="11306173" cy="1814024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3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BB3F0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898AC0-B7CB-074A-816A-237E0E868E59}"/>
              </a:ext>
            </a:extLst>
          </p:cNvPr>
          <p:cNvSpPr/>
          <p:nvPr userDrawn="1"/>
        </p:nvSpPr>
        <p:spPr>
          <a:xfrm>
            <a:off x="0" y="1"/>
            <a:ext cx="12192000" cy="452699"/>
          </a:xfrm>
          <a:prstGeom prst="rect">
            <a:avLst/>
          </a:prstGeom>
          <a:solidFill>
            <a:srgbClr val="BB3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A60D5D-4AC5-424B-9227-98890EF546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3636DE5-A460-F448-BC8B-A823C89548EA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BB3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6E2"/>
              </a:solidFill>
            </a:endParaRP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0E93626E-75D3-2946-9E24-B1657D8181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BB3F07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62473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sual Orang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2024063"/>
            <a:ext cx="11306173" cy="1814024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3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E6005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898AC0-B7CB-074A-816A-237E0E868E59}"/>
              </a:ext>
            </a:extLst>
          </p:cNvPr>
          <p:cNvSpPr/>
          <p:nvPr userDrawn="1"/>
        </p:nvSpPr>
        <p:spPr>
          <a:xfrm>
            <a:off x="0" y="1"/>
            <a:ext cx="12192000" cy="452699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A60D5D-4AC5-424B-9227-98890EF546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3636DE5-A460-F448-BC8B-A823C89548EA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BB3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6E2"/>
              </a:solidFill>
            </a:endParaRP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0E93626E-75D3-2946-9E24-B1657D8181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99656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sual Orang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EC6D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2024063"/>
            <a:ext cx="11306173" cy="1814024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3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E6005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898AC0-B7CB-074A-816A-237E0E868E59}"/>
              </a:ext>
            </a:extLst>
          </p:cNvPr>
          <p:cNvSpPr/>
          <p:nvPr userDrawn="1"/>
        </p:nvSpPr>
        <p:spPr>
          <a:xfrm>
            <a:off x="0" y="1"/>
            <a:ext cx="12192000" cy="452699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A60D5D-4AC5-424B-9227-98890EF546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3636DE5-A460-F448-BC8B-A823C89548EA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BB3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6E2"/>
              </a:solidFill>
            </a:endParaRP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0E93626E-75D3-2946-9E24-B1657D8181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1795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asual Orang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8B09DB-0CE7-674F-8B4F-D3BDC1E1F58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6F6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5A774C6-72B5-B54D-AFC5-BEDE6662B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3" y="2024063"/>
            <a:ext cx="11306173" cy="1814024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8CD21CC-038F-084D-86A0-F56D478F1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3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rgbClr val="B5B0A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898AC0-B7CB-074A-816A-237E0E868E59}"/>
              </a:ext>
            </a:extLst>
          </p:cNvPr>
          <p:cNvSpPr/>
          <p:nvPr userDrawn="1"/>
        </p:nvSpPr>
        <p:spPr>
          <a:xfrm>
            <a:off x="0" y="1"/>
            <a:ext cx="12192000" cy="452699"/>
          </a:xfrm>
          <a:prstGeom prst="rect">
            <a:avLst/>
          </a:prstGeom>
          <a:solidFill>
            <a:srgbClr val="B5B0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A60D5D-4AC5-424B-9227-98890EF546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5832091"/>
            <a:ext cx="568360" cy="67627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3636DE5-A460-F448-BC8B-A823C89548EA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BB3F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A6E2"/>
              </a:solidFill>
            </a:endParaRP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0E93626E-75D3-2946-9E24-B1657D8181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B5B0AC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12040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B90F54-2FD9-B744-B972-C1D92C843C23}"/>
              </a:ext>
            </a:extLst>
          </p:cNvPr>
          <p:cNvSpPr/>
          <p:nvPr userDrawn="1"/>
        </p:nvSpPr>
        <p:spPr>
          <a:xfrm>
            <a:off x="1" y="431386"/>
            <a:ext cx="12191999" cy="6300787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4446B3-A205-CB44-8165-EDDF1073E3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800100"/>
            <a:ext cx="3427412" cy="10099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96A658-0183-444F-91C4-2F380978AAE1}"/>
              </a:ext>
            </a:extLst>
          </p:cNvPr>
          <p:cNvSpPr txBox="1"/>
          <p:nvPr userDrawn="1"/>
        </p:nvSpPr>
        <p:spPr>
          <a:xfrm>
            <a:off x="442913" y="2024062"/>
            <a:ext cx="11306175" cy="181402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l"/>
            <a:r>
              <a:rPr lang="en-US" sz="6000" b="1" dirty="0">
                <a:solidFill>
                  <a:srgbClr val="E6005B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596295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D73252D-FA87-8946-98E6-F10F7EFB191B}"/>
              </a:ext>
            </a:extLst>
          </p:cNvPr>
          <p:cNvSpPr/>
          <p:nvPr userDrawn="1"/>
        </p:nvSpPr>
        <p:spPr>
          <a:xfrm>
            <a:off x="0" y="441326"/>
            <a:ext cx="12191999" cy="6300786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6005B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6BD13E-6F12-BA45-881A-F273DAED03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800100"/>
            <a:ext cx="3427412" cy="10099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E1A0BD-8134-9B4A-AE3E-E7C0EECCD029}"/>
              </a:ext>
            </a:extLst>
          </p:cNvPr>
          <p:cNvSpPr txBox="1"/>
          <p:nvPr userDrawn="1"/>
        </p:nvSpPr>
        <p:spPr>
          <a:xfrm>
            <a:off x="442913" y="2024062"/>
            <a:ext cx="11306175" cy="181402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l"/>
            <a:r>
              <a:rPr lang="en-US" sz="6000" b="1" dirty="0">
                <a:solidFill>
                  <a:srgbClr val="9E043D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724545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818EEC-D27C-9844-8F9A-431793B5929C}"/>
              </a:ext>
            </a:extLst>
          </p:cNvPr>
          <p:cNvSpPr/>
          <p:nvPr userDrawn="1"/>
        </p:nvSpPr>
        <p:spPr>
          <a:xfrm>
            <a:off x="0" y="441325"/>
            <a:ext cx="12191999" cy="6300787"/>
          </a:xfrm>
          <a:prstGeom prst="rect">
            <a:avLst/>
          </a:prstGeom>
          <a:solidFill>
            <a:srgbClr val="6F625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E3E8BC-7439-0742-A9FC-77BBB38EF7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800100"/>
            <a:ext cx="3427412" cy="10099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3E62ECB-71C5-2342-A1AF-B7DAA1E1B964}"/>
              </a:ext>
            </a:extLst>
          </p:cNvPr>
          <p:cNvSpPr txBox="1"/>
          <p:nvPr userDrawn="1"/>
        </p:nvSpPr>
        <p:spPr>
          <a:xfrm>
            <a:off x="442913" y="2024062"/>
            <a:ext cx="11306175" cy="181402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43949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DF23B6-683D-2B48-8B2D-8FF423A50C05}"/>
              </a:ext>
            </a:extLst>
          </p:cNvPr>
          <p:cNvSpPr/>
          <p:nvPr userDrawn="1"/>
        </p:nvSpPr>
        <p:spPr>
          <a:xfrm>
            <a:off x="0" y="441325"/>
            <a:ext cx="12191999" cy="6300787"/>
          </a:xfrm>
          <a:prstGeom prst="rect">
            <a:avLst/>
          </a:prstGeom>
          <a:solidFill>
            <a:srgbClr val="6F625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7E7F3C-6AC2-084C-81DA-BE9E4A815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2" y="1989138"/>
            <a:ext cx="11306175" cy="1848949"/>
          </a:xfrm>
          <a:prstGeom prst="rect">
            <a:avLst/>
          </a:prstGeom>
        </p:spPr>
        <p:txBody>
          <a:bodyPr lIns="0" rIns="9000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3D8BCC-A8A8-F640-A027-5BF8353F7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4015578"/>
            <a:ext cx="11306175" cy="115517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>
              <a:buNone/>
              <a:defRPr sz="3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407DCF46-D938-064E-964C-1B90111009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75388" y="6057899"/>
            <a:ext cx="5473699" cy="358775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97342E9-89D0-D246-B0E5-635614E13D75}" type="datetime1">
              <a:rPr lang="en-GB" smtClean="0"/>
              <a:pPr/>
              <a:t>16/06/2022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BEE9E80-8FF0-8441-B362-4623AB9E8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3" y="800100"/>
            <a:ext cx="3427412" cy="100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2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1395D28-07F6-9F47-8128-50C443109906}"/>
              </a:ext>
            </a:extLst>
          </p:cNvPr>
          <p:cNvSpPr/>
          <p:nvPr userDrawn="1"/>
        </p:nvSpPr>
        <p:spPr>
          <a:xfrm>
            <a:off x="1" y="0"/>
            <a:ext cx="12191999" cy="441325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ACF5D-95B4-ED49-9DD6-98E123507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2913" y="1989138"/>
            <a:ext cx="11306174" cy="3708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523BD2-753E-0A47-B307-D80B3FF62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800100"/>
            <a:ext cx="11306175" cy="100198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BB0FE4-66FF-0E42-841A-3EC5F7C7E6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2" y="5832092"/>
            <a:ext cx="568359" cy="6762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D683437-A234-3E4E-8B92-A0C560819C16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CDF1BA5-471A-8044-BDBA-890115BBFF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451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204BD-F3EB-5842-9319-7B613DC25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2" y="1989138"/>
            <a:ext cx="11306176" cy="6368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00" b="1">
                <a:solidFill>
                  <a:srgbClr val="9E04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1B88EC-6B3F-324D-8A9A-A2200D031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2914" y="2813048"/>
            <a:ext cx="11306174" cy="28844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2A4D7D-88B2-6543-8F2D-B4616BB62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800101"/>
            <a:ext cx="11306176" cy="1001982"/>
          </a:xfrm>
          <a:prstGeom prst="rect">
            <a:avLst/>
          </a:prstGeom>
        </p:spPr>
        <p:txBody>
          <a:bodyPr anchor="ctr" anchorCtr="0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8EB9E1-DFB3-5C47-B4B9-9B8765B86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2" y="5832092"/>
            <a:ext cx="568359" cy="676275"/>
          </a:xfrm>
          <a:prstGeom prst="rect">
            <a:avLst/>
          </a:prstGeom>
        </p:spPr>
      </p:pic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AAEC381-AE42-7E44-9B48-79580631F9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EF2C38B-13DA-064A-AF49-AA97B43EDAB3}"/>
              </a:ext>
            </a:extLst>
          </p:cNvPr>
          <p:cNvSpPr/>
          <p:nvPr userDrawn="1"/>
        </p:nvSpPr>
        <p:spPr>
          <a:xfrm>
            <a:off x="1" y="0"/>
            <a:ext cx="12191999" cy="441325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1A03B6-F236-5D46-B133-E912BE6844F9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03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ill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009F349-CC3D-6049-A88D-4E42B2F01C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15887"/>
            <a:ext cx="12191999" cy="662622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CF8FDB-11E0-114D-9049-11851FC6CA6B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81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ill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009F349-CC3D-6049-A88D-4E42B2F01C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1999" cy="685799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924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3C710-A668-F144-8CC5-039AD81D3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800101"/>
            <a:ext cx="11306176" cy="1001982"/>
          </a:xfrm>
          <a:prstGeom prst="rect">
            <a:avLst/>
          </a:prstGeom>
        </p:spPr>
        <p:txBody>
          <a:bodyPr anchor="ctr" anchorCtr="0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9ECCE-CA94-5841-8835-15D01FC20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2" y="1989138"/>
            <a:ext cx="5473701" cy="370839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82F0DD8-CD89-964C-A0BF-3C891A947F9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275388" y="1989138"/>
            <a:ext cx="5473700" cy="3708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5C41AB-1925-C846-A884-6B4D4880A2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2" y="5832092"/>
            <a:ext cx="568359" cy="676275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E146BB0-D198-0847-B8BF-82032479A2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DD38791-8F3B-A640-A6FC-8EC532732508}"/>
              </a:ext>
            </a:extLst>
          </p:cNvPr>
          <p:cNvSpPr/>
          <p:nvPr userDrawn="1"/>
        </p:nvSpPr>
        <p:spPr>
          <a:xfrm>
            <a:off x="1" y="0"/>
            <a:ext cx="12191999" cy="441325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63AD13-8CBA-8648-88F4-6142126E9F9A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8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1B88EC-6B3F-324D-8A9A-A2200D031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2910" y="2813047"/>
            <a:ext cx="5473701" cy="284797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32B247-F8B0-6A43-86FE-2923DBEF9C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1894" y="2813047"/>
            <a:ext cx="5457193" cy="284797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2A4D7D-88B2-6543-8F2D-B4616BB62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800101"/>
            <a:ext cx="11306176" cy="1001982"/>
          </a:xfrm>
          <a:prstGeom prst="rect">
            <a:avLst/>
          </a:prstGeom>
        </p:spPr>
        <p:txBody>
          <a:bodyPr anchor="ctr" anchorCtr="0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C387D1-CCDB-AA42-911D-99DAFBC813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912" y="5832092"/>
            <a:ext cx="568359" cy="676275"/>
          </a:xfrm>
          <a:prstGeom prst="rect">
            <a:avLst/>
          </a:prstGeom>
        </p:spPr>
      </p:pic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44B35524-0F00-1A4F-8D8A-436C881006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5387" y="6057900"/>
            <a:ext cx="5473699" cy="368888"/>
          </a:xfrm>
          <a:prstGeom prst="rect">
            <a:avLst/>
          </a:prstGeom>
        </p:spPr>
        <p:txBody>
          <a:bodyPr tIns="0" rIns="0" bIns="0" anchor="b" anchorCtr="0">
            <a:noAutofit/>
          </a:bodyPr>
          <a:lstStyle>
            <a:lvl1pPr marL="0" indent="0" algn="r">
              <a:buNone/>
              <a:defRPr sz="1800">
                <a:solidFill>
                  <a:srgbClr val="E6005B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45CF166-1A2B-F24F-9192-1EE62922C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2" y="1989138"/>
            <a:ext cx="5473701" cy="6368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00" b="1">
                <a:solidFill>
                  <a:srgbClr val="9E04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A1D5975-B545-F54E-B266-2A4DDDC8C4C9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291895" y="1989139"/>
            <a:ext cx="5457193" cy="63685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00" b="1">
                <a:solidFill>
                  <a:srgbClr val="9E04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F691ED-EF65-C446-B3BD-FB970876AB4D}"/>
              </a:ext>
            </a:extLst>
          </p:cNvPr>
          <p:cNvSpPr/>
          <p:nvPr userDrawn="1"/>
        </p:nvSpPr>
        <p:spPr>
          <a:xfrm>
            <a:off x="1" y="0"/>
            <a:ext cx="12191999" cy="441325"/>
          </a:xfrm>
          <a:prstGeom prst="rect">
            <a:avLst/>
          </a:prstGeom>
          <a:solidFill>
            <a:srgbClr val="E6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AC6DAE-40C2-FC4C-9C8A-8F55F3ECD49F}"/>
              </a:ext>
            </a:extLst>
          </p:cNvPr>
          <p:cNvSpPr/>
          <p:nvPr userDrawn="1"/>
        </p:nvSpPr>
        <p:spPr>
          <a:xfrm>
            <a:off x="0" y="6742113"/>
            <a:ext cx="12191999" cy="125999"/>
          </a:xfrm>
          <a:prstGeom prst="rect">
            <a:avLst/>
          </a:prstGeom>
          <a:solidFill>
            <a:srgbClr val="9E0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70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8E3CDC0-E15C-3D43-A94A-65D5EBAC0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2" y="1989139"/>
            <a:ext cx="11306175" cy="4068762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0">
            <a:extLst>
              <a:ext uri="{FF2B5EF4-FFF2-40B4-BE49-F238E27FC236}">
                <a16:creationId xmlns:a16="http://schemas.microsoft.com/office/drawing/2014/main" id="{CB133162-9D93-054D-BEB3-A08241D4C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800100"/>
            <a:ext cx="11306175" cy="1001714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769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82" r:id="rId3"/>
    <p:sldLayoutId id="2147483652" r:id="rId4"/>
    <p:sldLayoutId id="2147483676" r:id="rId5"/>
    <p:sldLayoutId id="2147483670" r:id="rId6"/>
    <p:sldLayoutId id="2147483684" r:id="rId7"/>
    <p:sldLayoutId id="2147483659" r:id="rId8"/>
    <p:sldLayoutId id="2147483653" r:id="rId9"/>
    <p:sldLayoutId id="2147483679" r:id="rId10"/>
    <p:sldLayoutId id="2147483680" r:id="rId11"/>
    <p:sldLayoutId id="2147483677" r:id="rId12"/>
    <p:sldLayoutId id="2147483678" r:id="rId13"/>
    <p:sldLayoutId id="2147483683" r:id="rId14"/>
    <p:sldLayoutId id="2147483651" r:id="rId15"/>
    <p:sldLayoutId id="2147483669" r:id="rId16"/>
    <p:sldLayoutId id="2147483662" r:id="rId17"/>
    <p:sldLayoutId id="2147483667" r:id="rId18"/>
    <p:sldLayoutId id="2147483663" r:id="rId19"/>
    <p:sldLayoutId id="2147483661" r:id="rId20"/>
    <p:sldLayoutId id="2147483668" r:id="rId21"/>
    <p:sldLayoutId id="2147483660" r:id="rId22"/>
    <p:sldLayoutId id="2147483687" r:id="rId23"/>
    <p:sldLayoutId id="2147483688" r:id="rId24"/>
    <p:sldLayoutId id="2147483689" r:id="rId25"/>
    <p:sldLayoutId id="2147483685" r:id="rId26"/>
    <p:sldLayoutId id="2147483658" r:id="rId27"/>
    <p:sldLayoutId id="2147483686" r:id="rId28"/>
  </p:sldLayoutIdLst>
  <p:hf sldNum="0"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rgbClr val="E6005B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rgbClr val="E6005B"/>
        </a:buClr>
        <a:buFont typeface="Wingdings" pitchFamily="2" charset="2"/>
        <a:buChar char="§"/>
        <a:defRPr sz="25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E6005B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E6005B"/>
        </a:buClr>
        <a:buFont typeface="Wingdings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E6005B"/>
        </a:buClr>
        <a:buFont typeface="Wingdings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E6005B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A4A3A4"/>
          </p15:clr>
        </p15:guide>
        <p15:guide id="2" orient="horz" pos="278" userDrawn="1">
          <p15:clr>
            <a:srgbClr val="A4A3A4"/>
          </p15:clr>
        </p15:guide>
        <p15:guide id="3" pos="2502" userDrawn="1">
          <p15:clr>
            <a:srgbClr val="A4A3A4"/>
          </p15:clr>
        </p15:guide>
        <p15:guide id="4" pos="2729" userDrawn="1">
          <p15:clr>
            <a:srgbClr val="A4A3A4"/>
          </p15:clr>
        </p15:guide>
        <p15:guide id="5" pos="4951" userDrawn="1">
          <p15:clr>
            <a:srgbClr val="A4A3A4"/>
          </p15:clr>
        </p15:guide>
        <p15:guide id="6" pos="5178" userDrawn="1">
          <p15:clr>
            <a:srgbClr val="A4A3A4"/>
          </p15:clr>
        </p15:guide>
        <p15:guide id="7" pos="7401" userDrawn="1">
          <p15:clr>
            <a:srgbClr val="A4A3A4"/>
          </p15:clr>
        </p15:guide>
        <p15:guide id="8" orient="horz" pos="504" userDrawn="1">
          <p15:clr>
            <a:srgbClr val="A4A3A4"/>
          </p15:clr>
        </p15:guide>
        <p15:guide id="9" orient="horz" pos="3816" userDrawn="1">
          <p15:clr>
            <a:srgbClr val="A4A3A4"/>
          </p15:clr>
        </p15:guide>
        <p15:guide id="10" orient="horz" pos="4042" userDrawn="1">
          <p15:clr>
            <a:srgbClr val="A4A3A4"/>
          </p15:clr>
        </p15:guide>
        <p15:guide id="11" pos="3727" userDrawn="1">
          <p15:clr>
            <a:srgbClr val="A4A3A4"/>
          </p15:clr>
        </p15:guide>
        <p15:guide id="12" pos="3953" userDrawn="1">
          <p15:clr>
            <a:srgbClr val="A4A3A4"/>
          </p15:clr>
        </p15:guide>
        <p15:guide id="13" orient="horz" pos="3589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1253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6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4DFE8-7E94-7D42-8F57-AE1BC6C92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Who’s a Naughty Cowboy?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8E7974-55B9-AA4E-BF3A-6C5D6E0541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4000" dirty="0"/>
              <a:t>James Hind (feat. Laurence Shaw &amp; Ruby Platt)</a:t>
            </a:r>
          </a:p>
          <a:p>
            <a:r>
              <a:rPr lang="en-US" dirty="0"/>
              <a:t>School of Science &amp; Technology</a:t>
            </a:r>
          </a:p>
          <a:p>
            <a:r>
              <a:rPr lang="en-US" dirty="0"/>
              <a:t>Department of Physics &amp; </a:t>
            </a:r>
            <a:r>
              <a:rPr lang="en-US" dirty="0" err="1"/>
              <a:t>Maths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E42C6-E536-1840-A610-282E173AD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dirty="0"/>
              <a:t>26/05/2021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494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43674-AFF6-9548-A292-C1676A0079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9748" y="656902"/>
            <a:ext cx="11306173" cy="1030348"/>
          </a:xfrm>
        </p:spPr>
        <p:txBody>
          <a:bodyPr/>
          <a:lstStyle/>
          <a:p>
            <a:pPr algn="ctr"/>
            <a:r>
              <a:rPr lang="en-US" dirty="0"/>
              <a:t>The Final 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C036FB-4DFB-C943-941D-E1823ECFE2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C2D1E2-CE84-2E41-8B81-61EC70171D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www.ntu.ac.uk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20220609_123507">
            <a:hlinkClick r:id="" action="ppaction://media"/>
            <a:extLst>
              <a:ext uri="{FF2B5EF4-FFF2-40B4-BE49-F238E27FC236}">
                <a16:creationId xmlns:a16="http://schemas.microsoft.com/office/drawing/2014/main" id="{3C52701D-C1C9-2F78-8385-E535BC481F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83906" y="1639532"/>
            <a:ext cx="7824186" cy="440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08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EE3CEA-FBFD-0A44-8784-BBA08B4B8BD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Something different</a:t>
            </a:r>
          </a:p>
          <a:p>
            <a:endParaRPr lang="en-GB" dirty="0"/>
          </a:p>
          <a:p>
            <a:r>
              <a:rPr lang="en-GB" dirty="0"/>
              <a:t>Event</a:t>
            </a:r>
          </a:p>
          <a:p>
            <a:endParaRPr lang="en-GB" dirty="0"/>
          </a:p>
          <a:p>
            <a:r>
              <a:rPr lang="en-GB" dirty="0"/>
              <a:t>Trigger memories when needed for revision/exams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6F555F-D42B-6C44-A0D8-6A3229F3E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Ruby’s Takeaways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2BB7F-0927-FC45-88E3-FD0CD05172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www.ntu.ac.uk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253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C28954-2977-9F4C-ABD3-B68710F74C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www.ntu.ac.uk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46836A-CAB9-2144-B576-A2DBE2DA27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I really enjoyed the lecture and had a great time working with other people to try and solve the mystery. It was a pleasant surprise and a great way of making a fairly dry statistical method much more interesting and engaging. It massively helped my understanding of t-tests which was very useful when it came to the presentation.</a:t>
            </a:r>
            <a:endParaRPr lang="en-US" sz="24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FDC1821-8D51-F648-942A-B522D548A1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Josh – Forensic Science Student</a:t>
            </a:r>
          </a:p>
        </p:txBody>
      </p:sp>
    </p:spTree>
    <p:extLst>
      <p:ext uri="{BB962C8B-B14F-4D97-AF65-F5344CB8AC3E}">
        <p14:creationId xmlns:p14="http://schemas.microsoft.com/office/powerpoint/2010/main" val="1846801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EE3CEA-FBFD-0A44-8784-BBA08B4B8BD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Works in classic lecture theatre</a:t>
            </a:r>
          </a:p>
          <a:p>
            <a:endParaRPr lang="en-GB" dirty="0"/>
          </a:p>
          <a:p>
            <a:r>
              <a:rPr lang="en-GB" dirty="0"/>
              <a:t>Supposed to be a one-off</a:t>
            </a:r>
          </a:p>
          <a:p>
            <a:endParaRPr lang="en-GB" dirty="0"/>
          </a:p>
          <a:p>
            <a:r>
              <a:rPr lang="en-GB" dirty="0"/>
              <a:t>Doesn’t have to be perfect</a:t>
            </a:r>
          </a:p>
          <a:p>
            <a:endParaRPr lang="en-GB" dirty="0"/>
          </a:p>
          <a:p>
            <a:r>
              <a:rPr lang="en-GB" dirty="0"/>
              <a:t>Great APA/PGCert/VCTA fodder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6F555F-D42B-6C44-A0D8-6A3229F3E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Laurence’s Takeaways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2BB7F-0927-FC45-88E3-FD0CD05172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www.ntu.ac.uk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96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6F555F-D42B-6C44-A0D8-6A3229F3E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2BB7F-0927-FC45-88E3-FD0CD05172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www.ntu.ac.uk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BE2F6C-DAA9-40E9-BE69-DE627197512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 dirty="0">
                <a:effectLst/>
                <a:latin typeface="Verdana" panose="020B060403050404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Buckley, S (2013). </a:t>
            </a:r>
            <a:r>
              <a:rPr lang="en-GB" sz="2000" i="1" dirty="0">
                <a:effectLst/>
                <a:latin typeface="Verdana" panose="020B060403050404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Deconstructing maths anxiety: Helping students to develop a positive attitude</a:t>
            </a:r>
            <a:r>
              <a:rPr lang="en-GB" sz="2000" dirty="0">
                <a:latin typeface="Calibri" panose="020F0502020204030204" pitchFamily="34" charset="0"/>
                <a:ea typeface="Yu Mincho" panose="02020400000000000000" pitchFamily="18" charset="-128"/>
              </a:rPr>
              <a:t> </a:t>
            </a:r>
            <a:r>
              <a:rPr lang="en-GB" sz="2000" i="1" dirty="0">
                <a:effectLst/>
                <a:latin typeface="Verdana" panose="020B060403050404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towards learning maths. </a:t>
            </a:r>
            <a:r>
              <a:rPr lang="en-GB" sz="2000" dirty="0">
                <a:effectLst/>
                <a:latin typeface="Verdana" panose="020B060403050404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(ACER Occasional Essays) Melbourne Vic: ACER.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000" dirty="0">
              <a:effectLst/>
              <a:latin typeface="Verdana" panose="020B060403050404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 dirty="0">
                <a:effectLst/>
                <a:latin typeface="Verdana" panose="020B060403050404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Wilson, A (2018)</a:t>
            </a:r>
            <a:r>
              <a:rPr lang="en-GB" sz="2000" dirty="0">
                <a:effectLst/>
                <a:latin typeface="Calibri" panose="020F050202020403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GB" sz="2000" i="1" dirty="0">
                <a:effectLst/>
                <a:latin typeface="Verdana" panose="020B060403050404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Embedding Play in Higher Education</a:t>
            </a:r>
            <a:r>
              <a:rPr lang="en-GB" sz="2000" dirty="0">
                <a:effectLst/>
                <a:latin typeface="Verdana" panose="020B060403050404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CETL-MSOR, Glasgow.</a:t>
            </a:r>
            <a:endParaRPr lang="en-GB" sz="2000" dirty="0">
              <a:effectLst/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17111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108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EE3CEA-FBFD-0A44-8784-BBA08B4B8BD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Just like House of Games (I was doing it before Osman)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Mash the three answers together into one </a:t>
            </a:r>
          </a:p>
          <a:p>
            <a:endParaRPr lang="en-GB" dirty="0"/>
          </a:p>
          <a:p>
            <a:r>
              <a:rPr lang="en-GB" dirty="0"/>
              <a:t>E.g. </a:t>
            </a:r>
            <a:r>
              <a:rPr lang="en-GB" b="1" dirty="0"/>
              <a:t>Rita Ora + Rainbow + </a:t>
            </a:r>
            <a:r>
              <a:rPr lang="en-GB" b="1"/>
              <a:t>Bow Tie </a:t>
            </a:r>
            <a:r>
              <a:rPr lang="en-GB" b="1" dirty="0"/>
              <a:t>=…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6F555F-D42B-6C44-A0D8-6A3229F3E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Answer Smash!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2BB7F-0927-FC45-88E3-FD0CD05172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www.ntu.ac.uk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722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0B09614-1725-4A68-A894-E87CE00A3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Chocolate Bar + Song Title + Country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C74E6E2-58E3-4447-B308-1DF7B5A3A5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Graphic 12" descr="Music with solid fill">
            <a:extLst>
              <a:ext uri="{FF2B5EF4-FFF2-40B4-BE49-F238E27FC236}">
                <a16:creationId xmlns:a16="http://schemas.microsoft.com/office/drawing/2014/main" id="{2178276F-7EC6-4C1C-B917-DEAED5587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2895" y="2521257"/>
            <a:ext cx="2077844" cy="2043473"/>
          </a:xfrm>
          <a:prstGeom prst="rect">
            <a:avLst/>
          </a:prstGeom>
        </p:spPr>
      </p:pic>
      <p:pic>
        <p:nvPicPr>
          <p:cNvPr id="1028" name="Picture 4" descr="flag of Andorra | Britannica">
            <a:extLst>
              <a:ext uri="{FF2B5EF4-FFF2-40B4-BE49-F238E27FC236}">
                <a16:creationId xmlns:a16="http://schemas.microsoft.com/office/drawing/2014/main" id="{B52C4706-340C-4086-A7E6-0466D0F8B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770" y="2332830"/>
            <a:ext cx="3294498" cy="219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EE24AB6-FCE5-4A18-BA9F-83305D7C16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029" y="2704331"/>
            <a:ext cx="5338156" cy="167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96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EE3CEA-FBFD-0A44-8784-BBA08B4B8BD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Welcome to a maths class!</a:t>
            </a:r>
          </a:p>
          <a:p>
            <a:endParaRPr lang="en-GB" dirty="0"/>
          </a:p>
          <a:p>
            <a:r>
              <a:rPr lang="en-GB" dirty="0"/>
              <a:t>Replicating a Level 4 session for Forensic Science students</a:t>
            </a:r>
          </a:p>
          <a:p>
            <a:endParaRPr lang="en-GB" dirty="0"/>
          </a:p>
          <a:p>
            <a:r>
              <a:rPr lang="en-GB" dirty="0"/>
              <a:t>Adjusted SCALE-UP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6F555F-D42B-6C44-A0D8-6A3229F3E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Going On?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2BB7F-0927-FC45-88E3-FD0CD05172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www.ntu.ac.uk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67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EE3CEA-FBFD-0A44-8784-BBA08B4B8BD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GB" sz="5400" b="1" dirty="0"/>
              <a:t>Maths Anxiety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6F555F-D42B-6C44-A0D8-6A3229F3E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2BB7F-0927-FC45-88E3-FD0CD05172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www.ntu.ac.uk</a:t>
            </a:r>
            <a:endParaRPr lang="en-US" dirty="0"/>
          </a:p>
        </p:txBody>
      </p:sp>
      <p:pic>
        <p:nvPicPr>
          <p:cNvPr id="6" name="Graphic 5" descr="Crying face with tears">
            <a:extLst>
              <a:ext uri="{FF2B5EF4-FFF2-40B4-BE49-F238E27FC236}">
                <a16:creationId xmlns:a16="http://schemas.microsoft.com/office/drawing/2014/main" id="{7E68D13B-ED48-A27B-2176-C9F843BD3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78266" y="3027772"/>
            <a:ext cx="2635466" cy="2509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74378F-D39E-31DE-6D1F-7EDC87AF50E3}"/>
              </a:ext>
            </a:extLst>
          </p:cNvPr>
          <p:cNvSpPr txBox="1"/>
          <p:nvPr/>
        </p:nvSpPr>
        <p:spPr>
          <a:xfrm>
            <a:off x="4426996" y="5901079"/>
            <a:ext cx="3338005" cy="52570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r>
              <a:rPr lang="en-GB" dirty="0"/>
              <a:t> Buckley (2013) &amp; Wilson (2018)</a:t>
            </a:r>
          </a:p>
        </p:txBody>
      </p:sp>
    </p:spTree>
    <p:extLst>
      <p:ext uri="{BB962C8B-B14F-4D97-AF65-F5344CB8AC3E}">
        <p14:creationId xmlns:p14="http://schemas.microsoft.com/office/powerpoint/2010/main" val="163218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43674-AFF6-9548-A292-C1676A0079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9748" y="656902"/>
            <a:ext cx="11306173" cy="1030348"/>
          </a:xfrm>
        </p:spPr>
        <p:txBody>
          <a:bodyPr/>
          <a:lstStyle/>
          <a:p>
            <a:pPr algn="ctr"/>
            <a:r>
              <a:rPr lang="en-US" dirty="0"/>
              <a:t>Emergency Transmission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C036FB-4DFB-C943-941D-E1823ECFE2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C2D1E2-CE84-2E41-8B81-61EC70171D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www.ntu.ac.uk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20220609_123331">
            <a:hlinkClick r:id="" action="ppaction://media"/>
            <a:extLst>
              <a:ext uri="{FF2B5EF4-FFF2-40B4-BE49-F238E27FC236}">
                <a16:creationId xmlns:a16="http://schemas.microsoft.com/office/drawing/2014/main" id="{E9A80D8B-819E-C998-5477-DCC375AAC9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86394" y="1730344"/>
            <a:ext cx="7419211" cy="417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2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EE3CEA-FBFD-0A44-8784-BBA08B4B8BD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Split into small groups, and big teams</a:t>
            </a:r>
          </a:p>
          <a:p>
            <a:endParaRPr lang="en-GB" dirty="0"/>
          </a:p>
          <a:p>
            <a:r>
              <a:rPr lang="en-GB" dirty="0"/>
              <a:t>Solve the puzzles in your small groups</a:t>
            </a:r>
          </a:p>
          <a:p>
            <a:endParaRPr lang="en-GB" dirty="0"/>
          </a:p>
          <a:p>
            <a:r>
              <a:rPr lang="en-GB" dirty="0"/>
              <a:t>Verify your results with the wider team</a:t>
            </a:r>
          </a:p>
          <a:p>
            <a:endParaRPr lang="en-GB" dirty="0"/>
          </a:p>
          <a:p>
            <a:r>
              <a:rPr lang="en-GB" dirty="0"/>
              <a:t>Come </a:t>
            </a:r>
            <a:r>
              <a:rPr lang="en-GB"/>
              <a:t>together in 10-15 mins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6F555F-D42B-6C44-A0D8-6A3229F3E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Plan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2BB7F-0927-FC45-88E3-FD0CD05172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www.ntu.ac.uk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14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6F555F-D42B-6C44-A0D8-6A3229F3E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1" y="1572458"/>
            <a:ext cx="11306175" cy="1001983"/>
          </a:xfrm>
        </p:spPr>
        <p:txBody>
          <a:bodyPr>
            <a:noAutofit/>
          </a:bodyPr>
          <a:lstStyle/>
          <a:p>
            <a:pPr algn="ctr"/>
            <a:r>
              <a:rPr lang="en-US" sz="9600" dirty="0"/>
              <a:t>Get to Work!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2BB7F-0927-FC45-88E3-FD0CD05172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www.ntu.ac.uk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0F01EC-2FE3-C8C7-4FC2-8175861FF3BF}"/>
              </a:ext>
            </a:extLst>
          </p:cNvPr>
          <p:cNvSpPr txBox="1"/>
          <p:nvPr/>
        </p:nvSpPr>
        <p:spPr>
          <a:xfrm>
            <a:off x="1171852" y="3764132"/>
            <a:ext cx="9605639" cy="275207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just"/>
            <a:r>
              <a:rPr lang="en-GB" sz="3200" i="1" dirty="0"/>
              <a:t>And remember, this is the wild west. No innocent until proven guilty here. Sheriff Hind just needs someone with no excuse! </a:t>
            </a:r>
          </a:p>
        </p:txBody>
      </p:sp>
    </p:spTree>
    <p:extLst>
      <p:ext uri="{BB962C8B-B14F-4D97-AF65-F5344CB8AC3E}">
        <p14:creationId xmlns:p14="http://schemas.microsoft.com/office/powerpoint/2010/main" val="3966218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ontent Placeholder 5">
            <a:extLst>
              <a:ext uri="{FF2B5EF4-FFF2-40B4-BE49-F238E27FC236}">
                <a16:creationId xmlns:a16="http://schemas.microsoft.com/office/drawing/2014/main" id="{075A1512-4E77-8F32-8047-AF8F81C0E320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42912" y="798990"/>
          <a:ext cx="3529012" cy="4898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F8C9652C-7E13-E175-6DE6-A7890670079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8"/>
          <a:stretch>
            <a:fillRect/>
          </a:stretch>
        </p:blipFill>
        <p:spPr>
          <a:xfrm>
            <a:off x="4040933" y="3248264"/>
            <a:ext cx="529237" cy="8424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8850C1-5E8D-D6DA-3187-61E8409F84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34743" y="4844440"/>
            <a:ext cx="682350" cy="10261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9F9D292-F67D-5B77-352C-522D89AD9F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90053" y="823110"/>
            <a:ext cx="771730" cy="693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6A9DB4-7C62-CE0F-E789-F3F4F0D0B62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99937" y="1624509"/>
            <a:ext cx="551962" cy="7957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14C6219-E3AC-B6E1-E4B0-5D4DBD1A276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99937" y="2420293"/>
            <a:ext cx="411230" cy="84690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A9602EF-CD19-1E6C-F0BA-F40E1BF2FA3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90702" y="4090831"/>
            <a:ext cx="806192" cy="80767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638B899-F48C-7BAD-5B58-5326702647E5}"/>
              </a:ext>
            </a:extLst>
          </p:cNvPr>
          <p:cNvSpPr txBox="1"/>
          <p:nvPr/>
        </p:nvSpPr>
        <p:spPr>
          <a:xfrm>
            <a:off x="5557821" y="731380"/>
            <a:ext cx="6156156" cy="507163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ctr">
              <a:buClr>
                <a:schemeClr val="accent1"/>
              </a:buClr>
            </a:pPr>
            <a:r>
              <a:rPr lang="en-GB" sz="3200" b="1" i="1" dirty="0">
                <a:solidFill>
                  <a:srgbClr val="FF0000"/>
                </a:solidFill>
              </a:rPr>
              <a:t>KEY QUESTIONS?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GB" sz="2800" i="1" dirty="0"/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2800" i="1" dirty="0"/>
              <a:t>Could they have left the arm-wrestling contest in time?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GB" sz="2800" i="1" dirty="0"/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2800" i="1" dirty="0"/>
              <a:t>Could the rope that they were found with have been the one from the crime scene?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GB" sz="2800" i="1" dirty="0"/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2800" i="1" dirty="0"/>
              <a:t>Can their horse gallop fast enough to give them an alibi?</a:t>
            </a:r>
          </a:p>
        </p:txBody>
      </p:sp>
    </p:spTree>
    <p:extLst>
      <p:ext uri="{BB962C8B-B14F-4D97-AF65-F5344CB8AC3E}">
        <p14:creationId xmlns:p14="http://schemas.microsoft.com/office/powerpoint/2010/main" val="889948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TU3">
      <a:dk1>
        <a:srgbClr val="000000"/>
      </a:dk1>
      <a:lt1>
        <a:srgbClr val="FFFFFF"/>
      </a:lt1>
      <a:dk2>
        <a:srgbClr val="000000"/>
      </a:dk2>
      <a:lt2>
        <a:srgbClr val="E5E5E5"/>
      </a:lt2>
      <a:accent1>
        <a:srgbClr val="E5005B"/>
      </a:accent1>
      <a:accent2>
        <a:srgbClr val="9D043D"/>
      </a:accent2>
      <a:accent3>
        <a:srgbClr val="6D951A"/>
      </a:accent3>
      <a:accent4>
        <a:srgbClr val="00A6E1"/>
      </a:accent4>
      <a:accent5>
        <a:srgbClr val="F07C00"/>
      </a:accent5>
      <a:accent6>
        <a:srgbClr val="C7007F"/>
      </a:accent6>
      <a:hlink>
        <a:srgbClr val="005B94"/>
      </a:hlink>
      <a:folHlink>
        <a:srgbClr val="821D6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 anchor="b" anchorCtr="0">
        <a:normAutofit/>
      </a:bodyPr>
      <a:lstStyle>
        <a:defPPr algn="r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04D4715194E64A93E22D71F98E9979" ma:contentTypeVersion="12" ma:contentTypeDescription="Create a new document." ma:contentTypeScope="" ma:versionID="683db68a3907a5abc906fe512f21e51e">
  <xsd:schema xmlns:xsd="http://www.w3.org/2001/XMLSchema" xmlns:xs="http://www.w3.org/2001/XMLSchema" xmlns:p="http://schemas.microsoft.com/office/2006/metadata/properties" xmlns:ns3="9c594adf-b8f4-4f4e-a168-ac8b22c49107" xmlns:ns4="40cef561-b16e-4e29-9ccf-c0b8439cfe4e" targetNamespace="http://schemas.microsoft.com/office/2006/metadata/properties" ma:root="true" ma:fieldsID="f56163d60ee763cd08d325e7dadd841c" ns3:_="" ns4:_="">
    <xsd:import namespace="9c594adf-b8f4-4f4e-a168-ac8b22c49107"/>
    <xsd:import namespace="40cef561-b16e-4e29-9ccf-c0b8439cfe4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594adf-b8f4-4f4e-a168-ac8b22c491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cef561-b16e-4e29-9ccf-c0b8439cfe4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1063616-57F3-4C87-BB7F-2974CF36DE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6D78C4-9C39-4629-90E9-87085A7064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c594adf-b8f4-4f4e-a168-ac8b22c49107"/>
    <ds:schemaRef ds:uri="40cef561-b16e-4e29-9ccf-c0b8439cfe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1F1859A-D475-4A9D-83E1-80A36DBA260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451</Words>
  <Application>Microsoft Office PowerPoint</Application>
  <PresentationFormat>Widescreen</PresentationFormat>
  <Paragraphs>79</Paragraphs>
  <Slides>15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Verdana</vt:lpstr>
      <vt:lpstr>Wingdings</vt:lpstr>
      <vt:lpstr>Office Theme</vt:lpstr>
      <vt:lpstr>Who’s a Naughty Cowboy?</vt:lpstr>
      <vt:lpstr>Answer Smash!</vt:lpstr>
      <vt:lpstr>Chocolate Bar + Song Title + Country</vt:lpstr>
      <vt:lpstr>What’s Going On?</vt:lpstr>
      <vt:lpstr>Why?</vt:lpstr>
      <vt:lpstr>Emergency Transmission</vt:lpstr>
      <vt:lpstr>The Plan</vt:lpstr>
      <vt:lpstr>Get to Work!</vt:lpstr>
      <vt:lpstr>PowerPoint Presentation</vt:lpstr>
      <vt:lpstr>The Final Act</vt:lpstr>
      <vt:lpstr>Ruby’s Takeaways</vt:lpstr>
      <vt:lpstr>I really enjoyed the lecture and had a great time working with other people to try and solve the mystery. It was a pleasant surprise and a great way of making a fairly dry statistical method much more interesting and engaging. It massively helped my understanding of t-tests which was very useful when it came to the presentation.</vt:lpstr>
      <vt:lpstr>Laurence’s Takeaways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Kayleigh Meller</dc:creator>
  <cp:lastModifiedBy>Shaw, Laurence</cp:lastModifiedBy>
  <cp:revision>102</cp:revision>
  <dcterms:created xsi:type="dcterms:W3CDTF">2020-08-07T10:40:47Z</dcterms:created>
  <dcterms:modified xsi:type="dcterms:W3CDTF">2022-06-16T09:20:49Z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0x010100F404D4715194E64A93E22D71F98E9979</vt:lpwstr>
  </property>
</Properties>
</file>