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801600" cy="9601200" type="A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E2C96B-9D11-4DBC-923A-558F8BE1A54F}" v="17" dt="2021-12-01T07:16:07.8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7" d="100"/>
          <a:sy n="57" d="100"/>
        </p:scale>
        <p:origin x="149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halie Tasler" userId="ac378db1-4b59-4222-b397-ccfe229995a5" providerId="ADAL" clId="{45E2C96B-9D11-4DBC-923A-558F8BE1A54F}"/>
    <pc:docChg chg="custSel addSld delSld modSld">
      <pc:chgData name="Nathalie Tasler" userId="ac378db1-4b59-4222-b397-ccfe229995a5" providerId="ADAL" clId="{45E2C96B-9D11-4DBC-923A-558F8BE1A54F}" dt="2021-12-01T07:15:51.858" v="52" actId="1076"/>
      <pc:docMkLst>
        <pc:docMk/>
      </pc:docMkLst>
      <pc:sldChg chg="delSp mod">
        <pc:chgData name="Nathalie Tasler" userId="ac378db1-4b59-4222-b397-ccfe229995a5" providerId="ADAL" clId="{45E2C96B-9D11-4DBC-923A-558F8BE1A54F}" dt="2021-12-01T07:15:31.269" v="46" actId="21"/>
        <pc:sldMkLst>
          <pc:docMk/>
          <pc:sldMk cId="734903197" sldId="256"/>
        </pc:sldMkLst>
        <pc:spChg chg="del">
          <ac:chgData name="Nathalie Tasler" userId="ac378db1-4b59-4222-b397-ccfe229995a5" providerId="ADAL" clId="{45E2C96B-9D11-4DBC-923A-558F8BE1A54F}" dt="2021-12-01T07:14:41.285" v="28" actId="21"/>
          <ac:spMkLst>
            <pc:docMk/>
            <pc:sldMk cId="734903197" sldId="256"/>
            <ac:spMk id="4" creationId="{B5106AB3-E117-4067-803F-D59D0E3B6290}"/>
          </ac:spMkLst>
        </pc:spChg>
        <pc:spChg chg="del">
          <ac:chgData name="Nathalie Tasler" userId="ac378db1-4b59-4222-b397-ccfe229995a5" providerId="ADAL" clId="{45E2C96B-9D11-4DBC-923A-558F8BE1A54F}" dt="2021-12-01T07:14:41.285" v="28" actId="21"/>
          <ac:spMkLst>
            <pc:docMk/>
            <pc:sldMk cId="734903197" sldId="256"/>
            <ac:spMk id="6" creationId="{C1ED9498-1BEE-4DF7-98D0-D7E3076BC457}"/>
          </ac:spMkLst>
        </pc:spChg>
        <pc:spChg chg="del">
          <ac:chgData name="Nathalie Tasler" userId="ac378db1-4b59-4222-b397-ccfe229995a5" providerId="ADAL" clId="{45E2C96B-9D11-4DBC-923A-558F8BE1A54F}" dt="2021-12-01T07:14:41.285" v="28" actId="21"/>
          <ac:spMkLst>
            <pc:docMk/>
            <pc:sldMk cId="734903197" sldId="256"/>
            <ac:spMk id="7" creationId="{596C8FAF-2C4D-4326-B707-E756F5766E7E}"/>
          </ac:spMkLst>
        </pc:spChg>
        <pc:spChg chg="del">
          <ac:chgData name="Nathalie Tasler" userId="ac378db1-4b59-4222-b397-ccfe229995a5" providerId="ADAL" clId="{45E2C96B-9D11-4DBC-923A-558F8BE1A54F}" dt="2021-12-01T07:13:35.946" v="13" actId="21"/>
          <ac:spMkLst>
            <pc:docMk/>
            <pc:sldMk cId="734903197" sldId="256"/>
            <ac:spMk id="8" creationId="{5A2F8B96-D147-4BFD-BC5D-CE5BE867C2B3}"/>
          </ac:spMkLst>
        </pc:spChg>
        <pc:spChg chg="del">
          <ac:chgData name="Nathalie Tasler" userId="ac378db1-4b59-4222-b397-ccfe229995a5" providerId="ADAL" clId="{45E2C96B-9D11-4DBC-923A-558F8BE1A54F}" dt="2021-12-01T07:14:41.285" v="28" actId="21"/>
          <ac:spMkLst>
            <pc:docMk/>
            <pc:sldMk cId="734903197" sldId="256"/>
            <ac:spMk id="9" creationId="{51C65139-6280-4823-9A1C-FA39FFB458AC}"/>
          </ac:spMkLst>
        </pc:spChg>
        <pc:spChg chg="del">
          <ac:chgData name="Nathalie Tasler" userId="ac378db1-4b59-4222-b397-ccfe229995a5" providerId="ADAL" clId="{45E2C96B-9D11-4DBC-923A-558F8BE1A54F}" dt="2021-12-01T07:14:14.160" v="21" actId="21"/>
          <ac:spMkLst>
            <pc:docMk/>
            <pc:sldMk cId="734903197" sldId="256"/>
            <ac:spMk id="10" creationId="{3E44BD37-9BD4-4B3D-A0E8-27BE010727D3}"/>
          </ac:spMkLst>
        </pc:spChg>
        <pc:spChg chg="del">
          <ac:chgData name="Nathalie Tasler" userId="ac378db1-4b59-4222-b397-ccfe229995a5" providerId="ADAL" clId="{45E2C96B-9D11-4DBC-923A-558F8BE1A54F}" dt="2021-12-01T07:14:14.160" v="21" actId="21"/>
          <ac:spMkLst>
            <pc:docMk/>
            <pc:sldMk cId="734903197" sldId="256"/>
            <ac:spMk id="11" creationId="{8207B05D-960E-44B1-AFC5-9B65177F7E4F}"/>
          </ac:spMkLst>
        </pc:spChg>
        <pc:spChg chg="del">
          <ac:chgData name="Nathalie Tasler" userId="ac378db1-4b59-4222-b397-ccfe229995a5" providerId="ADAL" clId="{45E2C96B-9D11-4DBC-923A-558F8BE1A54F}" dt="2021-12-01T07:14:14.160" v="21" actId="21"/>
          <ac:spMkLst>
            <pc:docMk/>
            <pc:sldMk cId="734903197" sldId="256"/>
            <ac:spMk id="12" creationId="{89154B5F-5717-46A4-9ACB-DC104982CF2D}"/>
          </ac:spMkLst>
        </pc:spChg>
        <pc:spChg chg="del">
          <ac:chgData name="Nathalie Tasler" userId="ac378db1-4b59-4222-b397-ccfe229995a5" providerId="ADAL" clId="{45E2C96B-9D11-4DBC-923A-558F8BE1A54F}" dt="2021-12-01T07:14:14.160" v="21" actId="21"/>
          <ac:spMkLst>
            <pc:docMk/>
            <pc:sldMk cId="734903197" sldId="256"/>
            <ac:spMk id="13" creationId="{67F947BC-9F95-4614-8F61-F844A80B201F}"/>
          </ac:spMkLst>
        </pc:spChg>
        <pc:spChg chg="del">
          <ac:chgData name="Nathalie Tasler" userId="ac378db1-4b59-4222-b397-ccfe229995a5" providerId="ADAL" clId="{45E2C96B-9D11-4DBC-923A-558F8BE1A54F}" dt="2021-12-01T07:14:14.160" v="21" actId="21"/>
          <ac:spMkLst>
            <pc:docMk/>
            <pc:sldMk cId="734903197" sldId="256"/>
            <ac:spMk id="14" creationId="{6C8FDAEF-EBFC-42F0-BA09-F67AA3705908}"/>
          </ac:spMkLst>
        </pc:spChg>
        <pc:spChg chg="del">
          <ac:chgData name="Nathalie Tasler" userId="ac378db1-4b59-4222-b397-ccfe229995a5" providerId="ADAL" clId="{45E2C96B-9D11-4DBC-923A-558F8BE1A54F}" dt="2021-12-01T07:13:25.917" v="10" actId="21"/>
          <ac:spMkLst>
            <pc:docMk/>
            <pc:sldMk cId="734903197" sldId="256"/>
            <ac:spMk id="15" creationId="{23FA5703-42FB-4406-AE57-AB00E2F7C521}"/>
          </ac:spMkLst>
        </pc:spChg>
        <pc:spChg chg="del">
          <ac:chgData name="Nathalie Tasler" userId="ac378db1-4b59-4222-b397-ccfe229995a5" providerId="ADAL" clId="{45E2C96B-9D11-4DBC-923A-558F8BE1A54F}" dt="2021-12-01T07:13:47.695" v="16" actId="21"/>
          <ac:spMkLst>
            <pc:docMk/>
            <pc:sldMk cId="734903197" sldId="256"/>
            <ac:spMk id="16" creationId="{BEE676B7-F6F3-4300-946D-975D35CF56DC}"/>
          </ac:spMkLst>
        </pc:spChg>
        <pc:spChg chg="del">
          <ac:chgData name="Nathalie Tasler" userId="ac378db1-4b59-4222-b397-ccfe229995a5" providerId="ADAL" clId="{45E2C96B-9D11-4DBC-923A-558F8BE1A54F}" dt="2021-12-01T07:15:31.269" v="46" actId="21"/>
          <ac:spMkLst>
            <pc:docMk/>
            <pc:sldMk cId="734903197" sldId="256"/>
            <ac:spMk id="17" creationId="{08BF723D-48C1-42D5-B63A-CF83C588FBC2}"/>
          </ac:spMkLst>
        </pc:spChg>
      </pc:sldChg>
      <pc:sldChg chg="addSp delSp modSp new mod">
        <pc:chgData name="Nathalie Tasler" userId="ac378db1-4b59-4222-b397-ccfe229995a5" providerId="ADAL" clId="{45E2C96B-9D11-4DBC-923A-558F8BE1A54F}" dt="2021-12-01T07:15:51.858" v="52" actId="1076"/>
        <pc:sldMkLst>
          <pc:docMk/>
          <pc:sldMk cId="3858596904" sldId="257"/>
        </pc:sldMkLst>
        <pc:spChg chg="add mod">
          <ac:chgData name="Nathalie Tasler" userId="ac378db1-4b59-4222-b397-ccfe229995a5" providerId="ADAL" clId="{45E2C96B-9D11-4DBC-923A-558F8BE1A54F}" dt="2021-12-01T07:13:31.518" v="12" actId="1076"/>
          <ac:spMkLst>
            <pc:docMk/>
            <pc:sldMk cId="3858596904" sldId="257"/>
            <ac:spMk id="2" creationId="{A090B399-8818-4A75-B2E5-E049326341CC}"/>
          </ac:spMkLst>
        </pc:spChg>
        <pc:spChg chg="add mod">
          <ac:chgData name="Nathalie Tasler" userId="ac378db1-4b59-4222-b397-ccfe229995a5" providerId="ADAL" clId="{45E2C96B-9D11-4DBC-923A-558F8BE1A54F}" dt="2021-12-01T07:13:41.837" v="15" actId="1076"/>
          <ac:spMkLst>
            <pc:docMk/>
            <pc:sldMk cId="3858596904" sldId="257"/>
            <ac:spMk id="3" creationId="{69CF3783-2ED4-4DBD-BA9A-0189907C576D}"/>
          </ac:spMkLst>
        </pc:spChg>
        <pc:spChg chg="add mod">
          <ac:chgData name="Nathalie Tasler" userId="ac378db1-4b59-4222-b397-ccfe229995a5" providerId="ADAL" clId="{45E2C96B-9D11-4DBC-923A-558F8BE1A54F}" dt="2021-12-01T07:13:53.116" v="18" actId="1076"/>
          <ac:spMkLst>
            <pc:docMk/>
            <pc:sldMk cId="3858596904" sldId="257"/>
            <ac:spMk id="4" creationId="{3E3F9FFB-2E8D-45E6-BF7D-D47AF1BBD599}"/>
          </ac:spMkLst>
        </pc:spChg>
        <pc:spChg chg="add mod">
          <ac:chgData name="Nathalie Tasler" userId="ac378db1-4b59-4222-b397-ccfe229995a5" providerId="ADAL" clId="{45E2C96B-9D11-4DBC-923A-558F8BE1A54F}" dt="2021-12-01T07:14:04.339" v="20" actId="1076"/>
          <ac:spMkLst>
            <pc:docMk/>
            <pc:sldMk cId="3858596904" sldId="257"/>
            <ac:spMk id="5" creationId="{5A998D34-B6FD-47DC-AEBA-7562CDD7172B}"/>
          </ac:spMkLst>
        </pc:spChg>
        <pc:spChg chg="add mod">
          <ac:chgData name="Nathalie Tasler" userId="ac378db1-4b59-4222-b397-ccfe229995a5" providerId="ADAL" clId="{45E2C96B-9D11-4DBC-923A-558F8BE1A54F}" dt="2021-12-01T07:14:32.540" v="27" actId="1076"/>
          <ac:spMkLst>
            <pc:docMk/>
            <pc:sldMk cId="3858596904" sldId="257"/>
            <ac:spMk id="6" creationId="{12456E11-5207-4805-A17E-1CCDEEFF4221}"/>
          </ac:spMkLst>
        </pc:spChg>
        <pc:spChg chg="add mod">
          <ac:chgData name="Nathalie Tasler" userId="ac378db1-4b59-4222-b397-ccfe229995a5" providerId="ADAL" clId="{45E2C96B-9D11-4DBC-923A-558F8BE1A54F}" dt="2021-12-01T07:14:29.577" v="26" actId="1076"/>
          <ac:spMkLst>
            <pc:docMk/>
            <pc:sldMk cId="3858596904" sldId="257"/>
            <ac:spMk id="7" creationId="{41BF76E4-EFD0-4DC5-939D-6530E442A1C7}"/>
          </ac:spMkLst>
        </pc:spChg>
        <pc:spChg chg="add mod">
          <ac:chgData name="Nathalie Tasler" userId="ac378db1-4b59-4222-b397-ccfe229995a5" providerId="ADAL" clId="{45E2C96B-9D11-4DBC-923A-558F8BE1A54F}" dt="2021-12-01T07:14:22.402" v="23" actId="1076"/>
          <ac:spMkLst>
            <pc:docMk/>
            <pc:sldMk cId="3858596904" sldId="257"/>
            <ac:spMk id="8" creationId="{66F0C7EA-3FF1-4F17-ACF1-6ACB673A4C4E}"/>
          </ac:spMkLst>
        </pc:spChg>
        <pc:spChg chg="add mod">
          <ac:chgData name="Nathalie Tasler" userId="ac378db1-4b59-4222-b397-ccfe229995a5" providerId="ADAL" clId="{45E2C96B-9D11-4DBC-923A-558F8BE1A54F}" dt="2021-12-01T07:14:24.686" v="24" actId="1076"/>
          <ac:spMkLst>
            <pc:docMk/>
            <pc:sldMk cId="3858596904" sldId="257"/>
            <ac:spMk id="9" creationId="{8ABB9902-A3D4-41B3-BE0C-8FC5DF1B0861}"/>
          </ac:spMkLst>
        </pc:spChg>
        <pc:spChg chg="add del mod">
          <ac:chgData name="Nathalie Tasler" userId="ac378db1-4b59-4222-b397-ccfe229995a5" providerId="ADAL" clId="{45E2C96B-9D11-4DBC-923A-558F8BE1A54F}" dt="2021-12-01T07:14:50.162" v="30" actId="478"/>
          <ac:spMkLst>
            <pc:docMk/>
            <pc:sldMk cId="3858596904" sldId="257"/>
            <ac:spMk id="10" creationId="{B8E0D6E5-E675-4A85-9D55-12AD705E3B67}"/>
          </ac:spMkLst>
        </pc:spChg>
        <pc:spChg chg="add mod">
          <ac:chgData name="Nathalie Tasler" userId="ac378db1-4b59-4222-b397-ccfe229995a5" providerId="ADAL" clId="{45E2C96B-9D11-4DBC-923A-558F8BE1A54F}" dt="2021-12-01T07:15:01.488" v="34" actId="1076"/>
          <ac:spMkLst>
            <pc:docMk/>
            <pc:sldMk cId="3858596904" sldId="257"/>
            <ac:spMk id="11" creationId="{EBD27A6B-94D5-4B3A-8760-061B39C9C69F}"/>
          </ac:spMkLst>
        </pc:spChg>
        <pc:spChg chg="add mod">
          <ac:chgData name="Nathalie Tasler" userId="ac378db1-4b59-4222-b397-ccfe229995a5" providerId="ADAL" clId="{45E2C96B-9D11-4DBC-923A-558F8BE1A54F}" dt="2021-12-01T07:15:04.195" v="35" actId="1076"/>
          <ac:spMkLst>
            <pc:docMk/>
            <pc:sldMk cId="3858596904" sldId="257"/>
            <ac:spMk id="12" creationId="{9A2EF908-30DF-4F95-9DF9-A5A5B3B22BA1}"/>
          </ac:spMkLst>
        </pc:spChg>
        <pc:spChg chg="add mod">
          <ac:chgData name="Nathalie Tasler" userId="ac378db1-4b59-4222-b397-ccfe229995a5" providerId="ADAL" clId="{45E2C96B-9D11-4DBC-923A-558F8BE1A54F}" dt="2021-12-01T07:15:06.012" v="36" actId="1076"/>
          <ac:spMkLst>
            <pc:docMk/>
            <pc:sldMk cId="3858596904" sldId="257"/>
            <ac:spMk id="13" creationId="{9B633BF0-168B-484A-BEF0-87632128A0D9}"/>
          </ac:spMkLst>
        </pc:spChg>
        <pc:spChg chg="add mod">
          <ac:chgData name="Nathalie Tasler" userId="ac378db1-4b59-4222-b397-ccfe229995a5" providerId="ADAL" clId="{45E2C96B-9D11-4DBC-923A-558F8BE1A54F}" dt="2021-12-01T07:14:53.842" v="31" actId="1076"/>
          <ac:spMkLst>
            <pc:docMk/>
            <pc:sldMk cId="3858596904" sldId="257"/>
            <ac:spMk id="14" creationId="{82D4013B-ACA3-4B8D-A08B-9F1A51799001}"/>
          </ac:spMkLst>
        </pc:spChg>
        <pc:spChg chg="add mod">
          <ac:chgData name="Nathalie Tasler" userId="ac378db1-4b59-4222-b397-ccfe229995a5" providerId="ADAL" clId="{45E2C96B-9D11-4DBC-923A-558F8BE1A54F}" dt="2021-12-01T07:15:51.858" v="52" actId="1076"/>
          <ac:spMkLst>
            <pc:docMk/>
            <pc:sldMk cId="3858596904" sldId="257"/>
            <ac:spMk id="15" creationId="{1ADCBFC0-809E-4C7E-A42F-A457F352623B}"/>
          </ac:spMkLst>
        </pc:spChg>
      </pc:sldChg>
      <pc:sldChg chg="add del">
        <pc:chgData name="Nathalie Tasler" userId="ac378db1-4b59-4222-b397-ccfe229995a5" providerId="ADAL" clId="{45E2C96B-9D11-4DBC-923A-558F8BE1A54F}" dt="2021-12-01T07:15:18.437" v="45" actId="47"/>
        <pc:sldMkLst>
          <pc:docMk/>
          <pc:sldMk cId="4198014037" sldId="258"/>
        </pc:sldMkLst>
      </pc:sldChg>
      <pc:sldChg chg="add del">
        <pc:chgData name="Nathalie Tasler" userId="ac378db1-4b59-4222-b397-ccfe229995a5" providerId="ADAL" clId="{45E2C96B-9D11-4DBC-923A-558F8BE1A54F}" dt="2021-12-01T07:15:11.124" v="37" actId="47"/>
        <pc:sldMkLst>
          <pc:docMk/>
          <pc:sldMk cId="1212236134" sldId="259"/>
        </pc:sldMkLst>
      </pc:sldChg>
      <pc:sldChg chg="add del">
        <pc:chgData name="Nathalie Tasler" userId="ac378db1-4b59-4222-b397-ccfe229995a5" providerId="ADAL" clId="{45E2C96B-9D11-4DBC-923A-558F8BE1A54F}" dt="2021-12-01T07:15:11.982" v="38" actId="47"/>
        <pc:sldMkLst>
          <pc:docMk/>
          <pc:sldMk cId="1587410002" sldId="260"/>
        </pc:sldMkLst>
      </pc:sldChg>
      <pc:sldChg chg="add del">
        <pc:chgData name="Nathalie Tasler" userId="ac378db1-4b59-4222-b397-ccfe229995a5" providerId="ADAL" clId="{45E2C96B-9D11-4DBC-923A-558F8BE1A54F}" dt="2021-12-01T07:15:12.827" v="39" actId="47"/>
        <pc:sldMkLst>
          <pc:docMk/>
          <pc:sldMk cId="1318108915" sldId="261"/>
        </pc:sldMkLst>
      </pc:sldChg>
      <pc:sldChg chg="add del">
        <pc:chgData name="Nathalie Tasler" userId="ac378db1-4b59-4222-b397-ccfe229995a5" providerId="ADAL" clId="{45E2C96B-9D11-4DBC-923A-558F8BE1A54F}" dt="2021-12-01T07:15:13.593" v="40" actId="47"/>
        <pc:sldMkLst>
          <pc:docMk/>
          <pc:sldMk cId="2611712945" sldId="262"/>
        </pc:sldMkLst>
      </pc:sldChg>
      <pc:sldChg chg="add del">
        <pc:chgData name="Nathalie Tasler" userId="ac378db1-4b59-4222-b397-ccfe229995a5" providerId="ADAL" clId="{45E2C96B-9D11-4DBC-923A-558F8BE1A54F}" dt="2021-12-01T07:15:15.241" v="41" actId="47"/>
        <pc:sldMkLst>
          <pc:docMk/>
          <pc:sldMk cId="236185199" sldId="263"/>
        </pc:sldMkLst>
      </pc:sldChg>
      <pc:sldChg chg="add del">
        <pc:chgData name="Nathalie Tasler" userId="ac378db1-4b59-4222-b397-ccfe229995a5" providerId="ADAL" clId="{45E2C96B-9D11-4DBC-923A-558F8BE1A54F}" dt="2021-12-01T07:15:15.759" v="42" actId="47"/>
        <pc:sldMkLst>
          <pc:docMk/>
          <pc:sldMk cId="527415353" sldId="264"/>
        </pc:sldMkLst>
      </pc:sldChg>
      <pc:sldChg chg="add del">
        <pc:chgData name="Nathalie Tasler" userId="ac378db1-4b59-4222-b397-ccfe229995a5" providerId="ADAL" clId="{45E2C96B-9D11-4DBC-923A-558F8BE1A54F}" dt="2021-12-01T07:15:16.277" v="43" actId="47"/>
        <pc:sldMkLst>
          <pc:docMk/>
          <pc:sldMk cId="2567274195" sldId="265"/>
        </pc:sldMkLst>
      </pc:sldChg>
      <pc:sldChg chg="add del">
        <pc:chgData name="Nathalie Tasler" userId="ac378db1-4b59-4222-b397-ccfe229995a5" providerId="ADAL" clId="{45E2C96B-9D11-4DBC-923A-558F8BE1A54F}" dt="2021-12-01T07:15:16.954" v="44" actId="47"/>
        <pc:sldMkLst>
          <pc:docMk/>
          <pc:sldMk cId="1278347718" sldId="26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CE5B-9D97-41EB-8A5C-F2510C06A85F}" type="datetimeFigureOut">
              <a:rPr lang="de-DE" smtClean="0"/>
              <a:t>01.12.2021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97C2-794B-4406-BFF2-26BF957934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6577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CE5B-9D97-41EB-8A5C-F2510C06A85F}" type="datetimeFigureOut">
              <a:rPr lang="de-DE" smtClean="0"/>
              <a:t>01.12.2021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97C2-794B-4406-BFF2-26BF957934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7489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CE5B-9D97-41EB-8A5C-F2510C06A85F}" type="datetimeFigureOut">
              <a:rPr lang="de-DE" smtClean="0"/>
              <a:t>01.12.2021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97C2-794B-4406-BFF2-26BF957934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3773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CE5B-9D97-41EB-8A5C-F2510C06A85F}" type="datetimeFigureOut">
              <a:rPr lang="de-DE" smtClean="0"/>
              <a:t>01.12.2021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97C2-794B-4406-BFF2-26BF957934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3997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CE5B-9D97-41EB-8A5C-F2510C06A85F}" type="datetimeFigureOut">
              <a:rPr lang="de-DE" smtClean="0"/>
              <a:t>01.12.2021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97C2-794B-4406-BFF2-26BF957934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1081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CE5B-9D97-41EB-8A5C-F2510C06A85F}" type="datetimeFigureOut">
              <a:rPr lang="de-DE" smtClean="0"/>
              <a:t>01.12.2021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97C2-794B-4406-BFF2-26BF957934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1103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CE5B-9D97-41EB-8A5C-F2510C06A85F}" type="datetimeFigureOut">
              <a:rPr lang="de-DE" smtClean="0"/>
              <a:t>01.12.2021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97C2-794B-4406-BFF2-26BF957934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5771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CE5B-9D97-41EB-8A5C-F2510C06A85F}" type="datetimeFigureOut">
              <a:rPr lang="de-DE" smtClean="0"/>
              <a:t>01.12.2021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97C2-794B-4406-BFF2-26BF957934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0263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CE5B-9D97-41EB-8A5C-F2510C06A85F}" type="datetimeFigureOut">
              <a:rPr lang="de-DE" smtClean="0"/>
              <a:t>01.12.2021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97C2-794B-4406-BFF2-26BF957934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7090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CE5B-9D97-41EB-8A5C-F2510C06A85F}" type="datetimeFigureOut">
              <a:rPr lang="de-DE" smtClean="0"/>
              <a:t>01.12.2021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97C2-794B-4406-BFF2-26BF957934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9087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CE5B-9D97-41EB-8A5C-F2510C06A85F}" type="datetimeFigureOut">
              <a:rPr lang="de-DE" smtClean="0"/>
              <a:t>01.12.2021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97C2-794B-4406-BFF2-26BF957934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1797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FCE5B-9D97-41EB-8A5C-F2510C06A85F}" type="datetimeFigureOut">
              <a:rPr lang="de-DE" smtClean="0"/>
              <a:t>01.12.2021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997C2-794B-4406-BFF2-26BF957934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1844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3.jp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hyperlink" Target="https://pixabay.com/en/board-positive-well-done-2470544/" TargetMode="External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1000" t="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3CA2626-4255-444B-9CCE-36FB59BD1E44}"/>
              </a:ext>
            </a:extLst>
          </p:cNvPr>
          <p:cNvSpPr txBox="1"/>
          <p:nvPr/>
        </p:nvSpPr>
        <p:spPr>
          <a:xfrm>
            <a:off x="564777" y="231386"/>
            <a:ext cx="11847664" cy="107721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3200" dirty="0" err="1">
                <a:latin typeface="Abadi Extra Light" panose="020B0204020104020204" pitchFamily="34" charset="0"/>
                <a:cs typeface="Aharoni" panose="02010803020104030203" pitchFamily="2" charset="-79"/>
              </a:rPr>
              <a:t>Questionopoly</a:t>
            </a:r>
            <a:r>
              <a:rPr lang="en-GB" sz="3200" dirty="0">
                <a:latin typeface="Abadi Extra Light" panose="020B0204020104020204" pitchFamily="34" charset="0"/>
                <a:cs typeface="Aharoni" panose="02010803020104030203" pitchFamily="2" charset="-79"/>
              </a:rPr>
              <a:t>: How to get to your SoTL research question, and prevent yourself from going down the rabbit hole</a:t>
            </a:r>
            <a:endParaRPr lang="de-DE" sz="3200" dirty="0">
              <a:latin typeface="Abadi Extra Light" panose="020B0204020104020204" pitchFamily="34" charset="0"/>
              <a:cs typeface="Aharoni" panose="02010803020104030203" pitchFamily="2" charset="-79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1B9B92-8C77-4DF9-B5C6-679201ACF274}"/>
              </a:ext>
            </a:extLst>
          </p:cNvPr>
          <p:cNvSpPr txBox="1"/>
          <p:nvPr/>
        </p:nvSpPr>
        <p:spPr>
          <a:xfrm rot="16200000">
            <a:off x="-950674" y="7983917"/>
            <a:ext cx="24025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CC BY ND 4.0 Nathalie Tasler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734903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 descr="People holding sparklers">
            <a:extLst>
              <a:ext uri="{FF2B5EF4-FFF2-40B4-BE49-F238E27FC236}">
                <a16:creationId xmlns:a16="http://schemas.microsoft.com/office/drawing/2014/main" id="{A090B399-8818-4A75-B2E5-E049326341CC}"/>
              </a:ext>
            </a:extLst>
          </p:cNvPr>
          <p:cNvSpPr/>
          <p:nvPr/>
        </p:nvSpPr>
        <p:spPr>
          <a:xfrm>
            <a:off x="1307007" y="763214"/>
            <a:ext cx="2259105" cy="1600200"/>
          </a:xfrm>
          <a:custGeom>
            <a:avLst/>
            <a:gdLst>
              <a:gd name="connsiteX0" fmla="*/ 0 w 2259105"/>
              <a:gd name="connsiteY0" fmla="*/ 0 h 1600200"/>
              <a:gd name="connsiteX1" fmla="*/ 564776 w 2259105"/>
              <a:gd name="connsiteY1" fmla="*/ 0 h 1600200"/>
              <a:gd name="connsiteX2" fmla="*/ 1152144 w 2259105"/>
              <a:gd name="connsiteY2" fmla="*/ 0 h 1600200"/>
              <a:gd name="connsiteX3" fmla="*/ 1762102 w 2259105"/>
              <a:gd name="connsiteY3" fmla="*/ 0 h 1600200"/>
              <a:gd name="connsiteX4" fmla="*/ 2259105 w 2259105"/>
              <a:gd name="connsiteY4" fmla="*/ 0 h 1600200"/>
              <a:gd name="connsiteX5" fmla="*/ 2259105 w 2259105"/>
              <a:gd name="connsiteY5" fmla="*/ 549402 h 1600200"/>
              <a:gd name="connsiteX6" fmla="*/ 2259105 w 2259105"/>
              <a:gd name="connsiteY6" fmla="*/ 1034796 h 1600200"/>
              <a:gd name="connsiteX7" fmla="*/ 2259105 w 2259105"/>
              <a:gd name="connsiteY7" fmla="*/ 1600200 h 1600200"/>
              <a:gd name="connsiteX8" fmla="*/ 1671738 w 2259105"/>
              <a:gd name="connsiteY8" fmla="*/ 1600200 h 1600200"/>
              <a:gd name="connsiteX9" fmla="*/ 1174735 w 2259105"/>
              <a:gd name="connsiteY9" fmla="*/ 1600200 h 1600200"/>
              <a:gd name="connsiteX10" fmla="*/ 632549 w 2259105"/>
              <a:gd name="connsiteY10" fmla="*/ 1600200 h 1600200"/>
              <a:gd name="connsiteX11" fmla="*/ 0 w 2259105"/>
              <a:gd name="connsiteY11" fmla="*/ 1600200 h 1600200"/>
              <a:gd name="connsiteX12" fmla="*/ 0 w 2259105"/>
              <a:gd name="connsiteY12" fmla="*/ 1114806 h 1600200"/>
              <a:gd name="connsiteX13" fmla="*/ 0 w 2259105"/>
              <a:gd name="connsiteY13" fmla="*/ 613410 h 1600200"/>
              <a:gd name="connsiteX14" fmla="*/ 0 w 2259105"/>
              <a:gd name="connsiteY14" fmla="*/ 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59105" h="1600200" fill="none" extrusionOk="0">
                <a:moveTo>
                  <a:pt x="0" y="0"/>
                </a:moveTo>
                <a:cubicBezTo>
                  <a:pt x="276391" y="10955"/>
                  <a:pt x="287174" y="9951"/>
                  <a:pt x="564776" y="0"/>
                </a:cubicBezTo>
                <a:cubicBezTo>
                  <a:pt x="842378" y="-9951"/>
                  <a:pt x="898575" y="19826"/>
                  <a:pt x="1152144" y="0"/>
                </a:cubicBezTo>
                <a:cubicBezTo>
                  <a:pt x="1405713" y="-19826"/>
                  <a:pt x="1597242" y="-16224"/>
                  <a:pt x="1762102" y="0"/>
                </a:cubicBezTo>
                <a:cubicBezTo>
                  <a:pt x="1926962" y="16224"/>
                  <a:pt x="2061140" y="8002"/>
                  <a:pt x="2259105" y="0"/>
                </a:cubicBezTo>
                <a:cubicBezTo>
                  <a:pt x="2256016" y="172651"/>
                  <a:pt x="2271194" y="332711"/>
                  <a:pt x="2259105" y="549402"/>
                </a:cubicBezTo>
                <a:cubicBezTo>
                  <a:pt x="2247016" y="766093"/>
                  <a:pt x="2270795" y="848890"/>
                  <a:pt x="2259105" y="1034796"/>
                </a:cubicBezTo>
                <a:cubicBezTo>
                  <a:pt x="2247415" y="1220702"/>
                  <a:pt x="2260885" y="1420333"/>
                  <a:pt x="2259105" y="1600200"/>
                </a:cubicBezTo>
                <a:cubicBezTo>
                  <a:pt x="2086798" y="1627505"/>
                  <a:pt x="1888213" y="1617076"/>
                  <a:pt x="1671738" y="1600200"/>
                </a:cubicBezTo>
                <a:cubicBezTo>
                  <a:pt x="1455263" y="1583324"/>
                  <a:pt x="1316997" y="1610688"/>
                  <a:pt x="1174735" y="1600200"/>
                </a:cubicBezTo>
                <a:cubicBezTo>
                  <a:pt x="1032473" y="1589712"/>
                  <a:pt x="763028" y="1605382"/>
                  <a:pt x="632549" y="1600200"/>
                </a:cubicBezTo>
                <a:cubicBezTo>
                  <a:pt x="502070" y="1595018"/>
                  <a:pt x="236592" y="1599776"/>
                  <a:pt x="0" y="1600200"/>
                </a:cubicBezTo>
                <a:cubicBezTo>
                  <a:pt x="15160" y="1363498"/>
                  <a:pt x="7904" y="1344049"/>
                  <a:pt x="0" y="1114806"/>
                </a:cubicBezTo>
                <a:cubicBezTo>
                  <a:pt x="-7904" y="885563"/>
                  <a:pt x="6054" y="744583"/>
                  <a:pt x="0" y="613410"/>
                </a:cubicBezTo>
                <a:cubicBezTo>
                  <a:pt x="-6054" y="482237"/>
                  <a:pt x="-25061" y="271807"/>
                  <a:pt x="0" y="0"/>
                </a:cubicBezTo>
                <a:close/>
              </a:path>
              <a:path w="2259105" h="1600200" stroke="0" extrusionOk="0">
                <a:moveTo>
                  <a:pt x="0" y="0"/>
                </a:moveTo>
                <a:cubicBezTo>
                  <a:pt x="218486" y="-3047"/>
                  <a:pt x="362162" y="10494"/>
                  <a:pt x="542185" y="0"/>
                </a:cubicBezTo>
                <a:cubicBezTo>
                  <a:pt x="722208" y="-10494"/>
                  <a:pt x="895981" y="-15739"/>
                  <a:pt x="1152144" y="0"/>
                </a:cubicBezTo>
                <a:cubicBezTo>
                  <a:pt x="1408307" y="15739"/>
                  <a:pt x="1455994" y="8822"/>
                  <a:pt x="1694329" y="0"/>
                </a:cubicBezTo>
                <a:cubicBezTo>
                  <a:pt x="1932664" y="-8822"/>
                  <a:pt x="2018624" y="25844"/>
                  <a:pt x="2259105" y="0"/>
                </a:cubicBezTo>
                <a:cubicBezTo>
                  <a:pt x="2249272" y="131531"/>
                  <a:pt x="2255695" y="371097"/>
                  <a:pt x="2259105" y="533400"/>
                </a:cubicBezTo>
                <a:cubicBezTo>
                  <a:pt x="2262515" y="695703"/>
                  <a:pt x="2248222" y="884791"/>
                  <a:pt x="2259105" y="1034796"/>
                </a:cubicBezTo>
                <a:cubicBezTo>
                  <a:pt x="2269988" y="1184801"/>
                  <a:pt x="2232106" y="1396995"/>
                  <a:pt x="2259105" y="1600200"/>
                </a:cubicBezTo>
                <a:cubicBezTo>
                  <a:pt x="2059976" y="1608951"/>
                  <a:pt x="1951438" y="1580432"/>
                  <a:pt x="1671738" y="1600200"/>
                </a:cubicBezTo>
                <a:cubicBezTo>
                  <a:pt x="1392038" y="1619968"/>
                  <a:pt x="1268505" y="1583513"/>
                  <a:pt x="1152144" y="1600200"/>
                </a:cubicBezTo>
                <a:cubicBezTo>
                  <a:pt x="1035783" y="1616887"/>
                  <a:pt x="864397" y="1610585"/>
                  <a:pt x="587367" y="1600200"/>
                </a:cubicBezTo>
                <a:cubicBezTo>
                  <a:pt x="310337" y="1589815"/>
                  <a:pt x="272529" y="1616219"/>
                  <a:pt x="0" y="1600200"/>
                </a:cubicBezTo>
                <a:cubicBezTo>
                  <a:pt x="18236" y="1466260"/>
                  <a:pt x="12642" y="1200380"/>
                  <a:pt x="0" y="1098804"/>
                </a:cubicBezTo>
                <a:cubicBezTo>
                  <a:pt x="-12642" y="997228"/>
                  <a:pt x="-2949" y="855235"/>
                  <a:pt x="0" y="613410"/>
                </a:cubicBezTo>
                <a:cubicBezTo>
                  <a:pt x="2949" y="371585"/>
                  <a:pt x="1165" y="303856"/>
                  <a:pt x="0" y="0"/>
                </a:cubicBez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extLst>
              <a:ext uri="{C807C97D-BFC1-408E-A445-0C87EB9F89A2}">
                <ask:lineSketchStyleProps xmlns:ask="http://schemas.microsoft.com/office/drawing/2018/sketchyshapes" sd="111649148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23" dirty="0"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3" name="Rectangle 2" descr="People holding sparklers">
            <a:extLst>
              <a:ext uri="{FF2B5EF4-FFF2-40B4-BE49-F238E27FC236}">
                <a16:creationId xmlns:a16="http://schemas.microsoft.com/office/drawing/2014/main" id="{69CF3783-2ED4-4DBD-BA9A-0189907C576D}"/>
              </a:ext>
            </a:extLst>
          </p:cNvPr>
          <p:cNvSpPr/>
          <p:nvPr/>
        </p:nvSpPr>
        <p:spPr>
          <a:xfrm>
            <a:off x="1307007" y="2909700"/>
            <a:ext cx="2259105" cy="1600200"/>
          </a:xfrm>
          <a:custGeom>
            <a:avLst/>
            <a:gdLst>
              <a:gd name="connsiteX0" fmla="*/ 0 w 2259105"/>
              <a:gd name="connsiteY0" fmla="*/ 0 h 1600200"/>
              <a:gd name="connsiteX1" fmla="*/ 564776 w 2259105"/>
              <a:gd name="connsiteY1" fmla="*/ 0 h 1600200"/>
              <a:gd name="connsiteX2" fmla="*/ 1152144 w 2259105"/>
              <a:gd name="connsiteY2" fmla="*/ 0 h 1600200"/>
              <a:gd name="connsiteX3" fmla="*/ 1762102 w 2259105"/>
              <a:gd name="connsiteY3" fmla="*/ 0 h 1600200"/>
              <a:gd name="connsiteX4" fmla="*/ 2259105 w 2259105"/>
              <a:gd name="connsiteY4" fmla="*/ 0 h 1600200"/>
              <a:gd name="connsiteX5" fmla="*/ 2259105 w 2259105"/>
              <a:gd name="connsiteY5" fmla="*/ 549402 h 1600200"/>
              <a:gd name="connsiteX6" fmla="*/ 2259105 w 2259105"/>
              <a:gd name="connsiteY6" fmla="*/ 1034796 h 1600200"/>
              <a:gd name="connsiteX7" fmla="*/ 2259105 w 2259105"/>
              <a:gd name="connsiteY7" fmla="*/ 1600200 h 1600200"/>
              <a:gd name="connsiteX8" fmla="*/ 1671738 w 2259105"/>
              <a:gd name="connsiteY8" fmla="*/ 1600200 h 1600200"/>
              <a:gd name="connsiteX9" fmla="*/ 1174735 w 2259105"/>
              <a:gd name="connsiteY9" fmla="*/ 1600200 h 1600200"/>
              <a:gd name="connsiteX10" fmla="*/ 632549 w 2259105"/>
              <a:gd name="connsiteY10" fmla="*/ 1600200 h 1600200"/>
              <a:gd name="connsiteX11" fmla="*/ 0 w 2259105"/>
              <a:gd name="connsiteY11" fmla="*/ 1600200 h 1600200"/>
              <a:gd name="connsiteX12" fmla="*/ 0 w 2259105"/>
              <a:gd name="connsiteY12" fmla="*/ 1114806 h 1600200"/>
              <a:gd name="connsiteX13" fmla="*/ 0 w 2259105"/>
              <a:gd name="connsiteY13" fmla="*/ 613410 h 1600200"/>
              <a:gd name="connsiteX14" fmla="*/ 0 w 2259105"/>
              <a:gd name="connsiteY14" fmla="*/ 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59105" h="1600200" fill="none" extrusionOk="0">
                <a:moveTo>
                  <a:pt x="0" y="0"/>
                </a:moveTo>
                <a:cubicBezTo>
                  <a:pt x="276391" y="10955"/>
                  <a:pt x="287174" y="9951"/>
                  <a:pt x="564776" y="0"/>
                </a:cubicBezTo>
                <a:cubicBezTo>
                  <a:pt x="842378" y="-9951"/>
                  <a:pt x="898575" y="19826"/>
                  <a:pt x="1152144" y="0"/>
                </a:cubicBezTo>
                <a:cubicBezTo>
                  <a:pt x="1405713" y="-19826"/>
                  <a:pt x="1597242" y="-16224"/>
                  <a:pt x="1762102" y="0"/>
                </a:cubicBezTo>
                <a:cubicBezTo>
                  <a:pt x="1926962" y="16224"/>
                  <a:pt x="2061140" y="8002"/>
                  <a:pt x="2259105" y="0"/>
                </a:cubicBezTo>
                <a:cubicBezTo>
                  <a:pt x="2256016" y="172651"/>
                  <a:pt x="2271194" y="332711"/>
                  <a:pt x="2259105" y="549402"/>
                </a:cubicBezTo>
                <a:cubicBezTo>
                  <a:pt x="2247016" y="766093"/>
                  <a:pt x="2270795" y="848890"/>
                  <a:pt x="2259105" y="1034796"/>
                </a:cubicBezTo>
                <a:cubicBezTo>
                  <a:pt x="2247415" y="1220702"/>
                  <a:pt x="2260885" y="1420333"/>
                  <a:pt x="2259105" y="1600200"/>
                </a:cubicBezTo>
                <a:cubicBezTo>
                  <a:pt x="2086798" y="1627505"/>
                  <a:pt x="1888213" y="1617076"/>
                  <a:pt x="1671738" y="1600200"/>
                </a:cubicBezTo>
                <a:cubicBezTo>
                  <a:pt x="1455263" y="1583324"/>
                  <a:pt x="1316997" y="1610688"/>
                  <a:pt x="1174735" y="1600200"/>
                </a:cubicBezTo>
                <a:cubicBezTo>
                  <a:pt x="1032473" y="1589712"/>
                  <a:pt x="763028" y="1605382"/>
                  <a:pt x="632549" y="1600200"/>
                </a:cubicBezTo>
                <a:cubicBezTo>
                  <a:pt x="502070" y="1595018"/>
                  <a:pt x="236592" y="1599776"/>
                  <a:pt x="0" y="1600200"/>
                </a:cubicBezTo>
                <a:cubicBezTo>
                  <a:pt x="15160" y="1363498"/>
                  <a:pt x="7904" y="1344049"/>
                  <a:pt x="0" y="1114806"/>
                </a:cubicBezTo>
                <a:cubicBezTo>
                  <a:pt x="-7904" y="885563"/>
                  <a:pt x="6054" y="744583"/>
                  <a:pt x="0" y="613410"/>
                </a:cubicBezTo>
                <a:cubicBezTo>
                  <a:pt x="-6054" y="482237"/>
                  <a:pt x="-25061" y="271807"/>
                  <a:pt x="0" y="0"/>
                </a:cubicBezTo>
                <a:close/>
              </a:path>
              <a:path w="2259105" h="1600200" stroke="0" extrusionOk="0">
                <a:moveTo>
                  <a:pt x="0" y="0"/>
                </a:moveTo>
                <a:cubicBezTo>
                  <a:pt x="218486" y="-3047"/>
                  <a:pt x="362162" y="10494"/>
                  <a:pt x="542185" y="0"/>
                </a:cubicBezTo>
                <a:cubicBezTo>
                  <a:pt x="722208" y="-10494"/>
                  <a:pt x="895981" y="-15739"/>
                  <a:pt x="1152144" y="0"/>
                </a:cubicBezTo>
                <a:cubicBezTo>
                  <a:pt x="1408307" y="15739"/>
                  <a:pt x="1455994" y="8822"/>
                  <a:pt x="1694329" y="0"/>
                </a:cubicBezTo>
                <a:cubicBezTo>
                  <a:pt x="1932664" y="-8822"/>
                  <a:pt x="2018624" y="25844"/>
                  <a:pt x="2259105" y="0"/>
                </a:cubicBezTo>
                <a:cubicBezTo>
                  <a:pt x="2249272" y="131531"/>
                  <a:pt x="2255695" y="371097"/>
                  <a:pt x="2259105" y="533400"/>
                </a:cubicBezTo>
                <a:cubicBezTo>
                  <a:pt x="2262515" y="695703"/>
                  <a:pt x="2248222" y="884791"/>
                  <a:pt x="2259105" y="1034796"/>
                </a:cubicBezTo>
                <a:cubicBezTo>
                  <a:pt x="2269988" y="1184801"/>
                  <a:pt x="2232106" y="1396995"/>
                  <a:pt x="2259105" y="1600200"/>
                </a:cubicBezTo>
                <a:cubicBezTo>
                  <a:pt x="2059976" y="1608951"/>
                  <a:pt x="1951438" y="1580432"/>
                  <a:pt x="1671738" y="1600200"/>
                </a:cubicBezTo>
                <a:cubicBezTo>
                  <a:pt x="1392038" y="1619968"/>
                  <a:pt x="1268505" y="1583513"/>
                  <a:pt x="1152144" y="1600200"/>
                </a:cubicBezTo>
                <a:cubicBezTo>
                  <a:pt x="1035783" y="1616887"/>
                  <a:pt x="864397" y="1610585"/>
                  <a:pt x="587367" y="1600200"/>
                </a:cubicBezTo>
                <a:cubicBezTo>
                  <a:pt x="310337" y="1589815"/>
                  <a:pt x="272529" y="1616219"/>
                  <a:pt x="0" y="1600200"/>
                </a:cubicBezTo>
                <a:cubicBezTo>
                  <a:pt x="18236" y="1466260"/>
                  <a:pt x="12642" y="1200380"/>
                  <a:pt x="0" y="1098804"/>
                </a:cubicBezTo>
                <a:cubicBezTo>
                  <a:pt x="-12642" y="997228"/>
                  <a:pt x="-2949" y="855235"/>
                  <a:pt x="0" y="613410"/>
                </a:cubicBezTo>
                <a:cubicBezTo>
                  <a:pt x="2949" y="371585"/>
                  <a:pt x="1165" y="303856"/>
                  <a:pt x="0" y="0"/>
                </a:cubicBez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extLst>
              <a:ext uri="{C807C97D-BFC1-408E-A445-0C87EB9F89A2}">
                <ask:lineSketchStyleProps xmlns:ask="http://schemas.microsoft.com/office/drawing/2018/sketchyshapes" sd="111649148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23" dirty="0"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4" name="Rectangle 3" descr="People holding sparklers">
            <a:extLst>
              <a:ext uri="{FF2B5EF4-FFF2-40B4-BE49-F238E27FC236}">
                <a16:creationId xmlns:a16="http://schemas.microsoft.com/office/drawing/2014/main" id="{3E3F9FFB-2E8D-45E6-BF7D-D47AF1BBD599}"/>
              </a:ext>
            </a:extLst>
          </p:cNvPr>
          <p:cNvSpPr/>
          <p:nvPr/>
        </p:nvSpPr>
        <p:spPr>
          <a:xfrm>
            <a:off x="1307007" y="5253223"/>
            <a:ext cx="2259105" cy="1600200"/>
          </a:xfrm>
          <a:custGeom>
            <a:avLst/>
            <a:gdLst>
              <a:gd name="connsiteX0" fmla="*/ 0 w 2259105"/>
              <a:gd name="connsiteY0" fmla="*/ 0 h 1600200"/>
              <a:gd name="connsiteX1" fmla="*/ 564776 w 2259105"/>
              <a:gd name="connsiteY1" fmla="*/ 0 h 1600200"/>
              <a:gd name="connsiteX2" fmla="*/ 1152144 w 2259105"/>
              <a:gd name="connsiteY2" fmla="*/ 0 h 1600200"/>
              <a:gd name="connsiteX3" fmla="*/ 1762102 w 2259105"/>
              <a:gd name="connsiteY3" fmla="*/ 0 h 1600200"/>
              <a:gd name="connsiteX4" fmla="*/ 2259105 w 2259105"/>
              <a:gd name="connsiteY4" fmla="*/ 0 h 1600200"/>
              <a:gd name="connsiteX5" fmla="*/ 2259105 w 2259105"/>
              <a:gd name="connsiteY5" fmla="*/ 549402 h 1600200"/>
              <a:gd name="connsiteX6" fmla="*/ 2259105 w 2259105"/>
              <a:gd name="connsiteY6" fmla="*/ 1034796 h 1600200"/>
              <a:gd name="connsiteX7" fmla="*/ 2259105 w 2259105"/>
              <a:gd name="connsiteY7" fmla="*/ 1600200 h 1600200"/>
              <a:gd name="connsiteX8" fmla="*/ 1671738 w 2259105"/>
              <a:gd name="connsiteY8" fmla="*/ 1600200 h 1600200"/>
              <a:gd name="connsiteX9" fmla="*/ 1174735 w 2259105"/>
              <a:gd name="connsiteY9" fmla="*/ 1600200 h 1600200"/>
              <a:gd name="connsiteX10" fmla="*/ 632549 w 2259105"/>
              <a:gd name="connsiteY10" fmla="*/ 1600200 h 1600200"/>
              <a:gd name="connsiteX11" fmla="*/ 0 w 2259105"/>
              <a:gd name="connsiteY11" fmla="*/ 1600200 h 1600200"/>
              <a:gd name="connsiteX12" fmla="*/ 0 w 2259105"/>
              <a:gd name="connsiteY12" fmla="*/ 1114806 h 1600200"/>
              <a:gd name="connsiteX13" fmla="*/ 0 w 2259105"/>
              <a:gd name="connsiteY13" fmla="*/ 613410 h 1600200"/>
              <a:gd name="connsiteX14" fmla="*/ 0 w 2259105"/>
              <a:gd name="connsiteY14" fmla="*/ 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59105" h="1600200" fill="none" extrusionOk="0">
                <a:moveTo>
                  <a:pt x="0" y="0"/>
                </a:moveTo>
                <a:cubicBezTo>
                  <a:pt x="276391" y="10955"/>
                  <a:pt x="287174" y="9951"/>
                  <a:pt x="564776" y="0"/>
                </a:cubicBezTo>
                <a:cubicBezTo>
                  <a:pt x="842378" y="-9951"/>
                  <a:pt x="898575" y="19826"/>
                  <a:pt x="1152144" y="0"/>
                </a:cubicBezTo>
                <a:cubicBezTo>
                  <a:pt x="1405713" y="-19826"/>
                  <a:pt x="1597242" y="-16224"/>
                  <a:pt x="1762102" y="0"/>
                </a:cubicBezTo>
                <a:cubicBezTo>
                  <a:pt x="1926962" y="16224"/>
                  <a:pt x="2061140" y="8002"/>
                  <a:pt x="2259105" y="0"/>
                </a:cubicBezTo>
                <a:cubicBezTo>
                  <a:pt x="2256016" y="172651"/>
                  <a:pt x="2271194" y="332711"/>
                  <a:pt x="2259105" y="549402"/>
                </a:cubicBezTo>
                <a:cubicBezTo>
                  <a:pt x="2247016" y="766093"/>
                  <a:pt x="2270795" y="848890"/>
                  <a:pt x="2259105" y="1034796"/>
                </a:cubicBezTo>
                <a:cubicBezTo>
                  <a:pt x="2247415" y="1220702"/>
                  <a:pt x="2260885" y="1420333"/>
                  <a:pt x="2259105" y="1600200"/>
                </a:cubicBezTo>
                <a:cubicBezTo>
                  <a:pt x="2086798" y="1627505"/>
                  <a:pt x="1888213" y="1617076"/>
                  <a:pt x="1671738" y="1600200"/>
                </a:cubicBezTo>
                <a:cubicBezTo>
                  <a:pt x="1455263" y="1583324"/>
                  <a:pt x="1316997" y="1610688"/>
                  <a:pt x="1174735" y="1600200"/>
                </a:cubicBezTo>
                <a:cubicBezTo>
                  <a:pt x="1032473" y="1589712"/>
                  <a:pt x="763028" y="1605382"/>
                  <a:pt x="632549" y="1600200"/>
                </a:cubicBezTo>
                <a:cubicBezTo>
                  <a:pt x="502070" y="1595018"/>
                  <a:pt x="236592" y="1599776"/>
                  <a:pt x="0" y="1600200"/>
                </a:cubicBezTo>
                <a:cubicBezTo>
                  <a:pt x="15160" y="1363498"/>
                  <a:pt x="7904" y="1344049"/>
                  <a:pt x="0" y="1114806"/>
                </a:cubicBezTo>
                <a:cubicBezTo>
                  <a:pt x="-7904" y="885563"/>
                  <a:pt x="6054" y="744583"/>
                  <a:pt x="0" y="613410"/>
                </a:cubicBezTo>
                <a:cubicBezTo>
                  <a:pt x="-6054" y="482237"/>
                  <a:pt x="-25061" y="271807"/>
                  <a:pt x="0" y="0"/>
                </a:cubicBezTo>
                <a:close/>
              </a:path>
              <a:path w="2259105" h="1600200" stroke="0" extrusionOk="0">
                <a:moveTo>
                  <a:pt x="0" y="0"/>
                </a:moveTo>
                <a:cubicBezTo>
                  <a:pt x="218486" y="-3047"/>
                  <a:pt x="362162" y="10494"/>
                  <a:pt x="542185" y="0"/>
                </a:cubicBezTo>
                <a:cubicBezTo>
                  <a:pt x="722208" y="-10494"/>
                  <a:pt x="895981" y="-15739"/>
                  <a:pt x="1152144" y="0"/>
                </a:cubicBezTo>
                <a:cubicBezTo>
                  <a:pt x="1408307" y="15739"/>
                  <a:pt x="1455994" y="8822"/>
                  <a:pt x="1694329" y="0"/>
                </a:cubicBezTo>
                <a:cubicBezTo>
                  <a:pt x="1932664" y="-8822"/>
                  <a:pt x="2018624" y="25844"/>
                  <a:pt x="2259105" y="0"/>
                </a:cubicBezTo>
                <a:cubicBezTo>
                  <a:pt x="2249272" y="131531"/>
                  <a:pt x="2255695" y="371097"/>
                  <a:pt x="2259105" y="533400"/>
                </a:cubicBezTo>
                <a:cubicBezTo>
                  <a:pt x="2262515" y="695703"/>
                  <a:pt x="2248222" y="884791"/>
                  <a:pt x="2259105" y="1034796"/>
                </a:cubicBezTo>
                <a:cubicBezTo>
                  <a:pt x="2269988" y="1184801"/>
                  <a:pt x="2232106" y="1396995"/>
                  <a:pt x="2259105" y="1600200"/>
                </a:cubicBezTo>
                <a:cubicBezTo>
                  <a:pt x="2059976" y="1608951"/>
                  <a:pt x="1951438" y="1580432"/>
                  <a:pt x="1671738" y="1600200"/>
                </a:cubicBezTo>
                <a:cubicBezTo>
                  <a:pt x="1392038" y="1619968"/>
                  <a:pt x="1268505" y="1583513"/>
                  <a:pt x="1152144" y="1600200"/>
                </a:cubicBezTo>
                <a:cubicBezTo>
                  <a:pt x="1035783" y="1616887"/>
                  <a:pt x="864397" y="1610585"/>
                  <a:pt x="587367" y="1600200"/>
                </a:cubicBezTo>
                <a:cubicBezTo>
                  <a:pt x="310337" y="1589815"/>
                  <a:pt x="272529" y="1616219"/>
                  <a:pt x="0" y="1600200"/>
                </a:cubicBezTo>
                <a:cubicBezTo>
                  <a:pt x="18236" y="1466260"/>
                  <a:pt x="12642" y="1200380"/>
                  <a:pt x="0" y="1098804"/>
                </a:cubicBezTo>
                <a:cubicBezTo>
                  <a:pt x="-12642" y="997228"/>
                  <a:pt x="-2949" y="855235"/>
                  <a:pt x="0" y="613410"/>
                </a:cubicBezTo>
                <a:cubicBezTo>
                  <a:pt x="2949" y="371585"/>
                  <a:pt x="1165" y="303856"/>
                  <a:pt x="0" y="0"/>
                </a:cubicBezTo>
                <a:close/>
              </a:path>
            </a:pathLst>
          </a:cu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extLst>
              <a:ext uri="{C807C97D-BFC1-408E-A445-0C87EB9F89A2}">
                <ask:lineSketchStyleProps xmlns:ask="http://schemas.microsoft.com/office/drawing/2018/sketchyshapes" sd="111649148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23" dirty="0"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5" name="Rectangle 4" descr="People holding sparklers">
            <a:extLst>
              <a:ext uri="{FF2B5EF4-FFF2-40B4-BE49-F238E27FC236}">
                <a16:creationId xmlns:a16="http://schemas.microsoft.com/office/drawing/2014/main" id="{5A998D34-B6FD-47DC-AEBA-7562CDD7172B}"/>
              </a:ext>
            </a:extLst>
          </p:cNvPr>
          <p:cNvSpPr/>
          <p:nvPr/>
        </p:nvSpPr>
        <p:spPr>
          <a:xfrm>
            <a:off x="1307007" y="7400364"/>
            <a:ext cx="2259105" cy="1600200"/>
          </a:xfrm>
          <a:custGeom>
            <a:avLst/>
            <a:gdLst>
              <a:gd name="connsiteX0" fmla="*/ 0 w 2259105"/>
              <a:gd name="connsiteY0" fmla="*/ 0 h 1600200"/>
              <a:gd name="connsiteX1" fmla="*/ 564776 w 2259105"/>
              <a:gd name="connsiteY1" fmla="*/ 0 h 1600200"/>
              <a:gd name="connsiteX2" fmla="*/ 1152144 w 2259105"/>
              <a:gd name="connsiteY2" fmla="*/ 0 h 1600200"/>
              <a:gd name="connsiteX3" fmla="*/ 1762102 w 2259105"/>
              <a:gd name="connsiteY3" fmla="*/ 0 h 1600200"/>
              <a:gd name="connsiteX4" fmla="*/ 2259105 w 2259105"/>
              <a:gd name="connsiteY4" fmla="*/ 0 h 1600200"/>
              <a:gd name="connsiteX5" fmla="*/ 2259105 w 2259105"/>
              <a:gd name="connsiteY5" fmla="*/ 549402 h 1600200"/>
              <a:gd name="connsiteX6" fmla="*/ 2259105 w 2259105"/>
              <a:gd name="connsiteY6" fmla="*/ 1034796 h 1600200"/>
              <a:gd name="connsiteX7" fmla="*/ 2259105 w 2259105"/>
              <a:gd name="connsiteY7" fmla="*/ 1600200 h 1600200"/>
              <a:gd name="connsiteX8" fmla="*/ 1671738 w 2259105"/>
              <a:gd name="connsiteY8" fmla="*/ 1600200 h 1600200"/>
              <a:gd name="connsiteX9" fmla="*/ 1174735 w 2259105"/>
              <a:gd name="connsiteY9" fmla="*/ 1600200 h 1600200"/>
              <a:gd name="connsiteX10" fmla="*/ 632549 w 2259105"/>
              <a:gd name="connsiteY10" fmla="*/ 1600200 h 1600200"/>
              <a:gd name="connsiteX11" fmla="*/ 0 w 2259105"/>
              <a:gd name="connsiteY11" fmla="*/ 1600200 h 1600200"/>
              <a:gd name="connsiteX12" fmla="*/ 0 w 2259105"/>
              <a:gd name="connsiteY12" fmla="*/ 1114806 h 1600200"/>
              <a:gd name="connsiteX13" fmla="*/ 0 w 2259105"/>
              <a:gd name="connsiteY13" fmla="*/ 613410 h 1600200"/>
              <a:gd name="connsiteX14" fmla="*/ 0 w 2259105"/>
              <a:gd name="connsiteY14" fmla="*/ 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59105" h="1600200" fill="none" extrusionOk="0">
                <a:moveTo>
                  <a:pt x="0" y="0"/>
                </a:moveTo>
                <a:cubicBezTo>
                  <a:pt x="276391" y="10955"/>
                  <a:pt x="287174" y="9951"/>
                  <a:pt x="564776" y="0"/>
                </a:cubicBezTo>
                <a:cubicBezTo>
                  <a:pt x="842378" y="-9951"/>
                  <a:pt x="898575" y="19826"/>
                  <a:pt x="1152144" y="0"/>
                </a:cubicBezTo>
                <a:cubicBezTo>
                  <a:pt x="1405713" y="-19826"/>
                  <a:pt x="1597242" y="-16224"/>
                  <a:pt x="1762102" y="0"/>
                </a:cubicBezTo>
                <a:cubicBezTo>
                  <a:pt x="1926962" y="16224"/>
                  <a:pt x="2061140" y="8002"/>
                  <a:pt x="2259105" y="0"/>
                </a:cubicBezTo>
                <a:cubicBezTo>
                  <a:pt x="2256016" y="172651"/>
                  <a:pt x="2271194" y="332711"/>
                  <a:pt x="2259105" y="549402"/>
                </a:cubicBezTo>
                <a:cubicBezTo>
                  <a:pt x="2247016" y="766093"/>
                  <a:pt x="2270795" y="848890"/>
                  <a:pt x="2259105" y="1034796"/>
                </a:cubicBezTo>
                <a:cubicBezTo>
                  <a:pt x="2247415" y="1220702"/>
                  <a:pt x="2260885" y="1420333"/>
                  <a:pt x="2259105" y="1600200"/>
                </a:cubicBezTo>
                <a:cubicBezTo>
                  <a:pt x="2086798" y="1627505"/>
                  <a:pt x="1888213" y="1617076"/>
                  <a:pt x="1671738" y="1600200"/>
                </a:cubicBezTo>
                <a:cubicBezTo>
                  <a:pt x="1455263" y="1583324"/>
                  <a:pt x="1316997" y="1610688"/>
                  <a:pt x="1174735" y="1600200"/>
                </a:cubicBezTo>
                <a:cubicBezTo>
                  <a:pt x="1032473" y="1589712"/>
                  <a:pt x="763028" y="1605382"/>
                  <a:pt x="632549" y="1600200"/>
                </a:cubicBezTo>
                <a:cubicBezTo>
                  <a:pt x="502070" y="1595018"/>
                  <a:pt x="236592" y="1599776"/>
                  <a:pt x="0" y="1600200"/>
                </a:cubicBezTo>
                <a:cubicBezTo>
                  <a:pt x="15160" y="1363498"/>
                  <a:pt x="7904" y="1344049"/>
                  <a:pt x="0" y="1114806"/>
                </a:cubicBezTo>
                <a:cubicBezTo>
                  <a:pt x="-7904" y="885563"/>
                  <a:pt x="6054" y="744583"/>
                  <a:pt x="0" y="613410"/>
                </a:cubicBezTo>
                <a:cubicBezTo>
                  <a:pt x="-6054" y="482237"/>
                  <a:pt x="-25061" y="271807"/>
                  <a:pt x="0" y="0"/>
                </a:cubicBezTo>
                <a:close/>
              </a:path>
              <a:path w="2259105" h="1600200" stroke="0" extrusionOk="0">
                <a:moveTo>
                  <a:pt x="0" y="0"/>
                </a:moveTo>
                <a:cubicBezTo>
                  <a:pt x="218486" y="-3047"/>
                  <a:pt x="362162" y="10494"/>
                  <a:pt x="542185" y="0"/>
                </a:cubicBezTo>
                <a:cubicBezTo>
                  <a:pt x="722208" y="-10494"/>
                  <a:pt x="895981" y="-15739"/>
                  <a:pt x="1152144" y="0"/>
                </a:cubicBezTo>
                <a:cubicBezTo>
                  <a:pt x="1408307" y="15739"/>
                  <a:pt x="1455994" y="8822"/>
                  <a:pt x="1694329" y="0"/>
                </a:cubicBezTo>
                <a:cubicBezTo>
                  <a:pt x="1932664" y="-8822"/>
                  <a:pt x="2018624" y="25844"/>
                  <a:pt x="2259105" y="0"/>
                </a:cubicBezTo>
                <a:cubicBezTo>
                  <a:pt x="2249272" y="131531"/>
                  <a:pt x="2255695" y="371097"/>
                  <a:pt x="2259105" y="533400"/>
                </a:cubicBezTo>
                <a:cubicBezTo>
                  <a:pt x="2262515" y="695703"/>
                  <a:pt x="2248222" y="884791"/>
                  <a:pt x="2259105" y="1034796"/>
                </a:cubicBezTo>
                <a:cubicBezTo>
                  <a:pt x="2269988" y="1184801"/>
                  <a:pt x="2232106" y="1396995"/>
                  <a:pt x="2259105" y="1600200"/>
                </a:cubicBezTo>
                <a:cubicBezTo>
                  <a:pt x="2059976" y="1608951"/>
                  <a:pt x="1951438" y="1580432"/>
                  <a:pt x="1671738" y="1600200"/>
                </a:cubicBezTo>
                <a:cubicBezTo>
                  <a:pt x="1392038" y="1619968"/>
                  <a:pt x="1268505" y="1583513"/>
                  <a:pt x="1152144" y="1600200"/>
                </a:cubicBezTo>
                <a:cubicBezTo>
                  <a:pt x="1035783" y="1616887"/>
                  <a:pt x="864397" y="1610585"/>
                  <a:pt x="587367" y="1600200"/>
                </a:cubicBezTo>
                <a:cubicBezTo>
                  <a:pt x="310337" y="1589815"/>
                  <a:pt x="272529" y="1616219"/>
                  <a:pt x="0" y="1600200"/>
                </a:cubicBezTo>
                <a:cubicBezTo>
                  <a:pt x="18236" y="1466260"/>
                  <a:pt x="12642" y="1200380"/>
                  <a:pt x="0" y="1098804"/>
                </a:cubicBezTo>
                <a:cubicBezTo>
                  <a:pt x="-12642" y="997228"/>
                  <a:pt x="-2949" y="855235"/>
                  <a:pt x="0" y="613410"/>
                </a:cubicBezTo>
                <a:cubicBezTo>
                  <a:pt x="2949" y="371585"/>
                  <a:pt x="1165" y="303856"/>
                  <a:pt x="0" y="0"/>
                </a:cubicBez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extLst>
              <a:ext uri="{C807C97D-BFC1-408E-A445-0C87EB9F89A2}">
                <ask:lineSketchStyleProps xmlns:ask="http://schemas.microsoft.com/office/drawing/2018/sketchyshapes" sd="111649148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23" dirty="0"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6" name="Rectangle 5" descr="People holding sparklers">
            <a:extLst>
              <a:ext uri="{FF2B5EF4-FFF2-40B4-BE49-F238E27FC236}">
                <a16:creationId xmlns:a16="http://schemas.microsoft.com/office/drawing/2014/main" id="{12456E11-5207-4805-A17E-1CCDEEFF4221}"/>
              </a:ext>
            </a:extLst>
          </p:cNvPr>
          <p:cNvSpPr/>
          <p:nvPr/>
        </p:nvSpPr>
        <p:spPr>
          <a:xfrm>
            <a:off x="7152001" y="763214"/>
            <a:ext cx="2259105" cy="1600200"/>
          </a:xfrm>
          <a:custGeom>
            <a:avLst/>
            <a:gdLst>
              <a:gd name="connsiteX0" fmla="*/ 0 w 2259105"/>
              <a:gd name="connsiteY0" fmla="*/ 0 h 1600200"/>
              <a:gd name="connsiteX1" fmla="*/ 564776 w 2259105"/>
              <a:gd name="connsiteY1" fmla="*/ 0 h 1600200"/>
              <a:gd name="connsiteX2" fmla="*/ 1152144 w 2259105"/>
              <a:gd name="connsiteY2" fmla="*/ 0 h 1600200"/>
              <a:gd name="connsiteX3" fmla="*/ 1762102 w 2259105"/>
              <a:gd name="connsiteY3" fmla="*/ 0 h 1600200"/>
              <a:gd name="connsiteX4" fmla="*/ 2259105 w 2259105"/>
              <a:gd name="connsiteY4" fmla="*/ 0 h 1600200"/>
              <a:gd name="connsiteX5" fmla="*/ 2259105 w 2259105"/>
              <a:gd name="connsiteY5" fmla="*/ 549402 h 1600200"/>
              <a:gd name="connsiteX6" fmla="*/ 2259105 w 2259105"/>
              <a:gd name="connsiteY6" fmla="*/ 1034796 h 1600200"/>
              <a:gd name="connsiteX7" fmla="*/ 2259105 w 2259105"/>
              <a:gd name="connsiteY7" fmla="*/ 1600200 h 1600200"/>
              <a:gd name="connsiteX8" fmla="*/ 1671738 w 2259105"/>
              <a:gd name="connsiteY8" fmla="*/ 1600200 h 1600200"/>
              <a:gd name="connsiteX9" fmla="*/ 1174735 w 2259105"/>
              <a:gd name="connsiteY9" fmla="*/ 1600200 h 1600200"/>
              <a:gd name="connsiteX10" fmla="*/ 632549 w 2259105"/>
              <a:gd name="connsiteY10" fmla="*/ 1600200 h 1600200"/>
              <a:gd name="connsiteX11" fmla="*/ 0 w 2259105"/>
              <a:gd name="connsiteY11" fmla="*/ 1600200 h 1600200"/>
              <a:gd name="connsiteX12" fmla="*/ 0 w 2259105"/>
              <a:gd name="connsiteY12" fmla="*/ 1114806 h 1600200"/>
              <a:gd name="connsiteX13" fmla="*/ 0 w 2259105"/>
              <a:gd name="connsiteY13" fmla="*/ 613410 h 1600200"/>
              <a:gd name="connsiteX14" fmla="*/ 0 w 2259105"/>
              <a:gd name="connsiteY14" fmla="*/ 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59105" h="1600200" fill="none" extrusionOk="0">
                <a:moveTo>
                  <a:pt x="0" y="0"/>
                </a:moveTo>
                <a:cubicBezTo>
                  <a:pt x="276391" y="10955"/>
                  <a:pt x="287174" y="9951"/>
                  <a:pt x="564776" y="0"/>
                </a:cubicBezTo>
                <a:cubicBezTo>
                  <a:pt x="842378" y="-9951"/>
                  <a:pt x="898575" y="19826"/>
                  <a:pt x="1152144" y="0"/>
                </a:cubicBezTo>
                <a:cubicBezTo>
                  <a:pt x="1405713" y="-19826"/>
                  <a:pt x="1597242" y="-16224"/>
                  <a:pt x="1762102" y="0"/>
                </a:cubicBezTo>
                <a:cubicBezTo>
                  <a:pt x="1926962" y="16224"/>
                  <a:pt x="2061140" y="8002"/>
                  <a:pt x="2259105" y="0"/>
                </a:cubicBezTo>
                <a:cubicBezTo>
                  <a:pt x="2256016" y="172651"/>
                  <a:pt x="2271194" y="332711"/>
                  <a:pt x="2259105" y="549402"/>
                </a:cubicBezTo>
                <a:cubicBezTo>
                  <a:pt x="2247016" y="766093"/>
                  <a:pt x="2270795" y="848890"/>
                  <a:pt x="2259105" y="1034796"/>
                </a:cubicBezTo>
                <a:cubicBezTo>
                  <a:pt x="2247415" y="1220702"/>
                  <a:pt x="2260885" y="1420333"/>
                  <a:pt x="2259105" y="1600200"/>
                </a:cubicBezTo>
                <a:cubicBezTo>
                  <a:pt x="2086798" y="1627505"/>
                  <a:pt x="1888213" y="1617076"/>
                  <a:pt x="1671738" y="1600200"/>
                </a:cubicBezTo>
                <a:cubicBezTo>
                  <a:pt x="1455263" y="1583324"/>
                  <a:pt x="1316997" y="1610688"/>
                  <a:pt x="1174735" y="1600200"/>
                </a:cubicBezTo>
                <a:cubicBezTo>
                  <a:pt x="1032473" y="1589712"/>
                  <a:pt x="763028" y="1605382"/>
                  <a:pt x="632549" y="1600200"/>
                </a:cubicBezTo>
                <a:cubicBezTo>
                  <a:pt x="502070" y="1595018"/>
                  <a:pt x="236592" y="1599776"/>
                  <a:pt x="0" y="1600200"/>
                </a:cubicBezTo>
                <a:cubicBezTo>
                  <a:pt x="15160" y="1363498"/>
                  <a:pt x="7904" y="1344049"/>
                  <a:pt x="0" y="1114806"/>
                </a:cubicBezTo>
                <a:cubicBezTo>
                  <a:pt x="-7904" y="885563"/>
                  <a:pt x="6054" y="744583"/>
                  <a:pt x="0" y="613410"/>
                </a:cubicBezTo>
                <a:cubicBezTo>
                  <a:pt x="-6054" y="482237"/>
                  <a:pt x="-25061" y="271807"/>
                  <a:pt x="0" y="0"/>
                </a:cubicBezTo>
                <a:close/>
              </a:path>
              <a:path w="2259105" h="1600200" stroke="0" extrusionOk="0">
                <a:moveTo>
                  <a:pt x="0" y="0"/>
                </a:moveTo>
                <a:cubicBezTo>
                  <a:pt x="218486" y="-3047"/>
                  <a:pt x="362162" y="10494"/>
                  <a:pt x="542185" y="0"/>
                </a:cubicBezTo>
                <a:cubicBezTo>
                  <a:pt x="722208" y="-10494"/>
                  <a:pt x="895981" y="-15739"/>
                  <a:pt x="1152144" y="0"/>
                </a:cubicBezTo>
                <a:cubicBezTo>
                  <a:pt x="1408307" y="15739"/>
                  <a:pt x="1455994" y="8822"/>
                  <a:pt x="1694329" y="0"/>
                </a:cubicBezTo>
                <a:cubicBezTo>
                  <a:pt x="1932664" y="-8822"/>
                  <a:pt x="2018624" y="25844"/>
                  <a:pt x="2259105" y="0"/>
                </a:cubicBezTo>
                <a:cubicBezTo>
                  <a:pt x="2249272" y="131531"/>
                  <a:pt x="2255695" y="371097"/>
                  <a:pt x="2259105" y="533400"/>
                </a:cubicBezTo>
                <a:cubicBezTo>
                  <a:pt x="2262515" y="695703"/>
                  <a:pt x="2248222" y="884791"/>
                  <a:pt x="2259105" y="1034796"/>
                </a:cubicBezTo>
                <a:cubicBezTo>
                  <a:pt x="2269988" y="1184801"/>
                  <a:pt x="2232106" y="1396995"/>
                  <a:pt x="2259105" y="1600200"/>
                </a:cubicBezTo>
                <a:cubicBezTo>
                  <a:pt x="2059976" y="1608951"/>
                  <a:pt x="1951438" y="1580432"/>
                  <a:pt x="1671738" y="1600200"/>
                </a:cubicBezTo>
                <a:cubicBezTo>
                  <a:pt x="1392038" y="1619968"/>
                  <a:pt x="1268505" y="1583513"/>
                  <a:pt x="1152144" y="1600200"/>
                </a:cubicBezTo>
                <a:cubicBezTo>
                  <a:pt x="1035783" y="1616887"/>
                  <a:pt x="864397" y="1610585"/>
                  <a:pt x="587367" y="1600200"/>
                </a:cubicBezTo>
                <a:cubicBezTo>
                  <a:pt x="310337" y="1589815"/>
                  <a:pt x="272529" y="1616219"/>
                  <a:pt x="0" y="1600200"/>
                </a:cubicBezTo>
                <a:cubicBezTo>
                  <a:pt x="18236" y="1466260"/>
                  <a:pt x="12642" y="1200380"/>
                  <a:pt x="0" y="1098804"/>
                </a:cubicBezTo>
                <a:cubicBezTo>
                  <a:pt x="-12642" y="997228"/>
                  <a:pt x="-2949" y="855235"/>
                  <a:pt x="0" y="613410"/>
                </a:cubicBezTo>
                <a:cubicBezTo>
                  <a:pt x="2949" y="371585"/>
                  <a:pt x="1165" y="303856"/>
                  <a:pt x="0" y="0"/>
                </a:cubicBezTo>
                <a:close/>
              </a:path>
            </a:pathLst>
          </a:custGeom>
          <a:blipFill dpi="0"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extLst>
              <a:ext uri="{C807C97D-BFC1-408E-A445-0C87EB9F89A2}">
                <ask:lineSketchStyleProps xmlns:ask="http://schemas.microsoft.com/office/drawing/2018/sketchyshapes" sd="111649148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23" dirty="0"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7" name="Rectangle 6" descr="People holding sparklers">
            <a:extLst>
              <a:ext uri="{FF2B5EF4-FFF2-40B4-BE49-F238E27FC236}">
                <a16:creationId xmlns:a16="http://schemas.microsoft.com/office/drawing/2014/main" id="{41BF76E4-EFD0-4DC5-939D-6530E442A1C7}"/>
              </a:ext>
            </a:extLst>
          </p:cNvPr>
          <p:cNvSpPr/>
          <p:nvPr/>
        </p:nvSpPr>
        <p:spPr>
          <a:xfrm>
            <a:off x="4229504" y="7400364"/>
            <a:ext cx="2259105" cy="1600200"/>
          </a:xfrm>
          <a:custGeom>
            <a:avLst/>
            <a:gdLst>
              <a:gd name="connsiteX0" fmla="*/ 0 w 2259105"/>
              <a:gd name="connsiteY0" fmla="*/ 0 h 1600200"/>
              <a:gd name="connsiteX1" fmla="*/ 564776 w 2259105"/>
              <a:gd name="connsiteY1" fmla="*/ 0 h 1600200"/>
              <a:gd name="connsiteX2" fmla="*/ 1152144 w 2259105"/>
              <a:gd name="connsiteY2" fmla="*/ 0 h 1600200"/>
              <a:gd name="connsiteX3" fmla="*/ 1762102 w 2259105"/>
              <a:gd name="connsiteY3" fmla="*/ 0 h 1600200"/>
              <a:gd name="connsiteX4" fmla="*/ 2259105 w 2259105"/>
              <a:gd name="connsiteY4" fmla="*/ 0 h 1600200"/>
              <a:gd name="connsiteX5" fmla="*/ 2259105 w 2259105"/>
              <a:gd name="connsiteY5" fmla="*/ 549402 h 1600200"/>
              <a:gd name="connsiteX6" fmla="*/ 2259105 w 2259105"/>
              <a:gd name="connsiteY6" fmla="*/ 1034796 h 1600200"/>
              <a:gd name="connsiteX7" fmla="*/ 2259105 w 2259105"/>
              <a:gd name="connsiteY7" fmla="*/ 1600200 h 1600200"/>
              <a:gd name="connsiteX8" fmla="*/ 1671738 w 2259105"/>
              <a:gd name="connsiteY8" fmla="*/ 1600200 h 1600200"/>
              <a:gd name="connsiteX9" fmla="*/ 1174735 w 2259105"/>
              <a:gd name="connsiteY9" fmla="*/ 1600200 h 1600200"/>
              <a:gd name="connsiteX10" fmla="*/ 632549 w 2259105"/>
              <a:gd name="connsiteY10" fmla="*/ 1600200 h 1600200"/>
              <a:gd name="connsiteX11" fmla="*/ 0 w 2259105"/>
              <a:gd name="connsiteY11" fmla="*/ 1600200 h 1600200"/>
              <a:gd name="connsiteX12" fmla="*/ 0 w 2259105"/>
              <a:gd name="connsiteY12" fmla="*/ 1114806 h 1600200"/>
              <a:gd name="connsiteX13" fmla="*/ 0 w 2259105"/>
              <a:gd name="connsiteY13" fmla="*/ 613410 h 1600200"/>
              <a:gd name="connsiteX14" fmla="*/ 0 w 2259105"/>
              <a:gd name="connsiteY14" fmla="*/ 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59105" h="1600200" fill="none" extrusionOk="0">
                <a:moveTo>
                  <a:pt x="0" y="0"/>
                </a:moveTo>
                <a:cubicBezTo>
                  <a:pt x="276391" y="10955"/>
                  <a:pt x="287174" y="9951"/>
                  <a:pt x="564776" y="0"/>
                </a:cubicBezTo>
                <a:cubicBezTo>
                  <a:pt x="842378" y="-9951"/>
                  <a:pt x="898575" y="19826"/>
                  <a:pt x="1152144" y="0"/>
                </a:cubicBezTo>
                <a:cubicBezTo>
                  <a:pt x="1405713" y="-19826"/>
                  <a:pt x="1597242" y="-16224"/>
                  <a:pt x="1762102" y="0"/>
                </a:cubicBezTo>
                <a:cubicBezTo>
                  <a:pt x="1926962" y="16224"/>
                  <a:pt x="2061140" y="8002"/>
                  <a:pt x="2259105" y="0"/>
                </a:cubicBezTo>
                <a:cubicBezTo>
                  <a:pt x="2256016" y="172651"/>
                  <a:pt x="2271194" y="332711"/>
                  <a:pt x="2259105" y="549402"/>
                </a:cubicBezTo>
                <a:cubicBezTo>
                  <a:pt x="2247016" y="766093"/>
                  <a:pt x="2270795" y="848890"/>
                  <a:pt x="2259105" y="1034796"/>
                </a:cubicBezTo>
                <a:cubicBezTo>
                  <a:pt x="2247415" y="1220702"/>
                  <a:pt x="2260885" y="1420333"/>
                  <a:pt x="2259105" y="1600200"/>
                </a:cubicBezTo>
                <a:cubicBezTo>
                  <a:pt x="2086798" y="1627505"/>
                  <a:pt x="1888213" y="1617076"/>
                  <a:pt x="1671738" y="1600200"/>
                </a:cubicBezTo>
                <a:cubicBezTo>
                  <a:pt x="1455263" y="1583324"/>
                  <a:pt x="1316997" y="1610688"/>
                  <a:pt x="1174735" y="1600200"/>
                </a:cubicBezTo>
                <a:cubicBezTo>
                  <a:pt x="1032473" y="1589712"/>
                  <a:pt x="763028" y="1605382"/>
                  <a:pt x="632549" y="1600200"/>
                </a:cubicBezTo>
                <a:cubicBezTo>
                  <a:pt x="502070" y="1595018"/>
                  <a:pt x="236592" y="1599776"/>
                  <a:pt x="0" y="1600200"/>
                </a:cubicBezTo>
                <a:cubicBezTo>
                  <a:pt x="15160" y="1363498"/>
                  <a:pt x="7904" y="1344049"/>
                  <a:pt x="0" y="1114806"/>
                </a:cubicBezTo>
                <a:cubicBezTo>
                  <a:pt x="-7904" y="885563"/>
                  <a:pt x="6054" y="744583"/>
                  <a:pt x="0" y="613410"/>
                </a:cubicBezTo>
                <a:cubicBezTo>
                  <a:pt x="-6054" y="482237"/>
                  <a:pt x="-25061" y="271807"/>
                  <a:pt x="0" y="0"/>
                </a:cubicBezTo>
                <a:close/>
              </a:path>
              <a:path w="2259105" h="1600200" stroke="0" extrusionOk="0">
                <a:moveTo>
                  <a:pt x="0" y="0"/>
                </a:moveTo>
                <a:cubicBezTo>
                  <a:pt x="218486" y="-3047"/>
                  <a:pt x="362162" y="10494"/>
                  <a:pt x="542185" y="0"/>
                </a:cubicBezTo>
                <a:cubicBezTo>
                  <a:pt x="722208" y="-10494"/>
                  <a:pt x="895981" y="-15739"/>
                  <a:pt x="1152144" y="0"/>
                </a:cubicBezTo>
                <a:cubicBezTo>
                  <a:pt x="1408307" y="15739"/>
                  <a:pt x="1455994" y="8822"/>
                  <a:pt x="1694329" y="0"/>
                </a:cubicBezTo>
                <a:cubicBezTo>
                  <a:pt x="1932664" y="-8822"/>
                  <a:pt x="2018624" y="25844"/>
                  <a:pt x="2259105" y="0"/>
                </a:cubicBezTo>
                <a:cubicBezTo>
                  <a:pt x="2249272" y="131531"/>
                  <a:pt x="2255695" y="371097"/>
                  <a:pt x="2259105" y="533400"/>
                </a:cubicBezTo>
                <a:cubicBezTo>
                  <a:pt x="2262515" y="695703"/>
                  <a:pt x="2248222" y="884791"/>
                  <a:pt x="2259105" y="1034796"/>
                </a:cubicBezTo>
                <a:cubicBezTo>
                  <a:pt x="2269988" y="1184801"/>
                  <a:pt x="2232106" y="1396995"/>
                  <a:pt x="2259105" y="1600200"/>
                </a:cubicBezTo>
                <a:cubicBezTo>
                  <a:pt x="2059976" y="1608951"/>
                  <a:pt x="1951438" y="1580432"/>
                  <a:pt x="1671738" y="1600200"/>
                </a:cubicBezTo>
                <a:cubicBezTo>
                  <a:pt x="1392038" y="1619968"/>
                  <a:pt x="1268505" y="1583513"/>
                  <a:pt x="1152144" y="1600200"/>
                </a:cubicBezTo>
                <a:cubicBezTo>
                  <a:pt x="1035783" y="1616887"/>
                  <a:pt x="864397" y="1610585"/>
                  <a:pt x="587367" y="1600200"/>
                </a:cubicBezTo>
                <a:cubicBezTo>
                  <a:pt x="310337" y="1589815"/>
                  <a:pt x="272529" y="1616219"/>
                  <a:pt x="0" y="1600200"/>
                </a:cubicBezTo>
                <a:cubicBezTo>
                  <a:pt x="18236" y="1466260"/>
                  <a:pt x="12642" y="1200380"/>
                  <a:pt x="0" y="1098804"/>
                </a:cubicBezTo>
                <a:cubicBezTo>
                  <a:pt x="-12642" y="997228"/>
                  <a:pt x="-2949" y="855235"/>
                  <a:pt x="0" y="613410"/>
                </a:cubicBezTo>
                <a:cubicBezTo>
                  <a:pt x="2949" y="371585"/>
                  <a:pt x="1165" y="303856"/>
                  <a:pt x="0" y="0"/>
                </a:cubicBezTo>
                <a:close/>
              </a:path>
            </a:pathLst>
          </a:custGeom>
          <a:blipFill dpi="0"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extLst>
              <a:ext uri="{C807C97D-BFC1-408E-A445-0C87EB9F89A2}">
                <ask:lineSketchStyleProps xmlns:ask="http://schemas.microsoft.com/office/drawing/2018/sketchyshapes" sd="111649148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23" dirty="0"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8" name="Rectangle 7" descr="People holding sparklers">
            <a:extLst>
              <a:ext uri="{FF2B5EF4-FFF2-40B4-BE49-F238E27FC236}">
                <a16:creationId xmlns:a16="http://schemas.microsoft.com/office/drawing/2014/main" id="{66F0C7EA-3FF1-4F17-ACF1-6ACB673A4C4E}"/>
              </a:ext>
            </a:extLst>
          </p:cNvPr>
          <p:cNvSpPr/>
          <p:nvPr/>
        </p:nvSpPr>
        <p:spPr>
          <a:xfrm>
            <a:off x="4229504" y="763214"/>
            <a:ext cx="2259105" cy="1600200"/>
          </a:xfrm>
          <a:custGeom>
            <a:avLst/>
            <a:gdLst>
              <a:gd name="connsiteX0" fmla="*/ 0 w 2259105"/>
              <a:gd name="connsiteY0" fmla="*/ 0 h 1600200"/>
              <a:gd name="connsiteX1" fmla="*/ 564776 w 2259105"/>
              <a:gd name="connsiteY1" fmla="*/ 0 h 1600200"/>
              <a:gd name="connsiteX2" fmla="*/ 1152144 w 2259105"/>
              <a:gd name="connsiteY2" fmla="*/ 0 h 1600200"/>
              <a:gd name="connsiteX3" fmla="*/ 1762102 w 2259105"/>
              <a:gd name="connsiteY3" fmla="*/ 0 h 1600200"/>
              <a:gd name="connsiteX4" fmla="*/ 2259105 w 2259105"/>
              <a:gd name="connsiteY4" fmla="*/ 0 h 1600200"/>
              <a:gd name="connsiteX5" fmla="*/ 2259105 w 2259105"/>
              <a:gd name="connsiteY5" fmla="*/ 549402 h 1600200"/>
              <a:gd name="connsiteX6" fmla="*/ 2259105 w 2259105"/>
              <a:gd name="connsiteY6" fmla="*/ 1034796 h 1600200"/>
              <a:gd name="connsiteX7" fmla="*/ 2259105 w 2259105"/>
              <a:gd name="connsiteY7" fmla="*/ 1600200 h 1600200"/>
              <a:gd name="connsiteX8" fmla="*/ 1671738 w 2259105"/>
              <a:gd name="connsiteY8" fmla="*/ 1600200 h 1600200"/>
              <a:gd name="connsiteX9" fmla="*/ 1174735 w 2259105"/>
              <a:gd name="connsiteY9" fmla="*/ 1600200 h 1600200"/>
              <a:gd name="connsiteX10" fmla="*/ 632549 w 2259105"/>
              <a:gd name="connsiteY10" fmla="*/ 1600200 h 1600200"/>
              <a:gd name="connsiteX11" fmla="*/ 0 w 2259105"/>
              <a:gd name="connsiteY11" fmla="*/ 1600200 h 1600200"/>
              <a:gd name="connsiteX12" fmla="*/ 0 w 2259105"/>
              <a:gd name="connsiteY12" fmla="*/ 1114806 h 1600200"/>
              <a:gd name="connsiteX13" fmla="*/ 0 w 2259105"/>
              <a:gd name="connsiteY13" fmla="*/ 613410 h 1600200"/>
              <a:gd name="connsiteX14" fmla="*/ 0 w 2259105"/>
              <a:gd name="connsiteY14" fmla="*/ 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59105" h="1600200" fill="none" extrusionOk="0">
                <a:moveTo>
                  <a:pt x="0" y="0"/>
                </a:moveTo>
                <a:cubicBezTo>
                  <a:pt x="276391" y="10955"/>
                  <a:pt x="287174" y="9951"/>
                  <a:pt x="564776" y="0"/>
                </a:cubicBezTo>
                <a:cubicBezTo>
                  <a:pt x="842378" y="-9951"/>
                  <a:pt x="898575" y="19826"/>
                  <a:pt x="1152144" y="0"/>
                </a:cubicBezTo>
                <a:cubicBezTo>
                  <a:pt x="1405713" y="-19826"/>
                  <a:pt x="1597242" y="-16224"/>
                  <a:pt x="1762102" y="0"/>
                </a:cubicBezTo>
                <a:cubicBezTo>
                  <a:pt x="1926962" y="16224"/>
                  <a:pt x="2061140" y="8002"/>
                  <a:pt x="2259105" y="0"/>
                </a:cubicBezTo>
                <a:cubicBezTo>
                  <a:pt x="2256016" y="172651"/>
                  <a:pt x="2271194" y="332711"/>
                  <a:pt x="2259105" y="549402"/>
                </a:cubicBezTo>
                <a:cubicBezTo>
                  <a:pt x="2247016" y="766093"/>
                  <a:pt x="2270795" y="848890"/>
                  <a:pt x="2259105" y="1034796"/>
                </a:cubicBezTo>
                <a:cubicBezTo>
                  <a:pt x="2247415" y="1220702"/>
                  <a:pt x="2260885" y="1420333"/>
                  <a:pt x="2259105" y="1600200"/>
                </a:cubicBezTo>
                <a:cubicBezTo>
                  <a:pt x="2086798" y="1627505"/>
                  <a:pt x="1888213" y="1617076"/>
                  <a:pt x="1671738" y="1600200"/>
                </a:cubicBezTo>
                <a:cubicBezTo>
                  <a:pt x="1455263" y="1583324"/>
                  <a:pt x="1316997" y="1610688"/>
                  <a:pt x="1174735" y="1600200"/>
                </a:cubicBezTo>
                <a:cubicBezTo>
                  <a:pt x="1032473" y="1589712"/>
                  <a:pt x="763028" y="1605382"/>
                  <a:pt x="632549" y="1600200"/>
                </a:cubicBezTo>
                <a:cubicBezTo>
                  <a:pt x="502070" y="1595018"/>
                  <a:pt x="236592" y="1599776"/>
                  <a:pt x="0" y="1600200"/>
                </a:cubicBezTo>
                <a:cubicBezTo>
                  <a:pt x="15160" y="1363498"/>
                  <a:pt x="7904" y="1344049"/>
                  <a:pt x="0" y="1114806"/>
                </a:cubicBezTo>
                <a:cubicBezTo>
                  <a:pt x="-7904" y="885563"/>
                  <a:pt x="6054" y="744583"/>
                  <a:pt x="0" y="613410"/>
                </a:cubicBezTo>
                <a:cubicBezTo>
                  <a:pt x="-6054" y="482237"/>
                  <a:pt x="-25061" y="271807"/>
                  <a:pt x="0" y="0"/>
                </a:cubicBezTo>
                <a:close/>
              </a:path>
              <a:path w="2259105" h="1600200" stroke="0" extrusionOk="0">
                <a:moveTo>
                  <a:pt x="0" y="0"/>
                </a:moveTo>
                <a:cubicBezTo>
                  <a:pt x="218486" y="-3047"/>
                  <a:pt x="362162" y="10494"/>
                  <a:pt x="542185" y="0"/>
                </a:cubicBezTo>
                <a:cubicBezTo>
                  <a:pt x="722208" y="-10494"/>
                  <a:pt x="895981" y="-15739"/>
                  <a:pt x="1152144" y="0"/>
                </a:cubicBezTo>
                <a:cubicBezTo>
                  <a:pt x="1408307" y="15739"/>
                  <a:pt x="1455994" y="8822"/>
                  <a:pt x="1694329" y="0"/>
                </a:cubicBezTo>
                <a:cubicBezTo>
                  <a:pt x="1932664" y="-8822"/>
                  <a:pt x="2018624" y="25844"/>
                  <a:pt x="2259105" y="0"/>
                </a:cubicBezTo>
                <a:cubicBezTo>
                  <a:pt x="2249272" y="131531"/>
                  <a:pt x="2255695" y="371097"/>
                  <a:pt x="2259105" y="533400"/>
                </a:cubicBezTo>
                <a:cubicBezTo>
                  <a:pt x="2262515" y="695703"/>
                  <a:pt x="2248222" y="884791"/>
                  <a:pt x="2259105" y="1034796"/>
                </a:cubicBezTo>
                <a:cubicBezTo>
                  <a:pt x="2269988" y="1184801"/>
                  <a:pt x="2232106" y="1396995"/>
                  <a:pt x="2259105" y="1600200"/>
                </a:cubicBezTo>
                <a:cubicBezTo>
                  <a:pt x="2059976" y="1608951"/>
                  <a:pt x="1951438" y="1580432"/>
                  <a:pt x="1671738" y="1600200"/>
                </a:cubicBezTo>
                <a:cubicBezTo>
                  <a:pt x="1392038" y="1619968"/>
                  <a:pt x="1268505" y="1583513"/>
                  <a:pt x="1152144" y="1600200"/>
                </a:cubicBezTo>
                <a:cubicBezTo>
                  <a:pt x="1035783" y="1616887"/>
                  <a:pt x="864397" y="1610585"/>
                  <a:pt x="587367" y="1600200"/>
                </a:cubicBezTo>
                <a:cubicBezTo>
                  <a:pt x="310337" y="1589815"/>
                  <a:pt x="272529" y="1616219"/>
                  <a:pt x="0" y="1600200"/>
                </a:cubicBezTo>
                <a:cubicBezTo>
                  <a:pt x="18236" y="1466260"/>
                  <a:pt x="12642" y="1200380"/>
                  <a:pt x="0" y="1098804"/>
                </a:cubicBezTo>
                <a:cubicBezTo>
                  <a:pt x="-12642" y="997228"/>
                  <a:pt x="-2949" y="855235"/>
                  <a:pt x="0" y="613410"/>
                </a:cubicBezTo>
                <a:cubicBezTo>
                  <a:pt x="2949" y="371585"/>
                  <a:pt x="1165" y="303856"/>
                  <a:pt x="0" y="0"/>
                </a:cubicBezTo>
                <a:close/>
              </a:path>
            </a:pathLst>
          </a:custGeom>
          <a:blipFill dpi="0"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extLst>
              <a:ext uri="{C807C97D-BFC1-408E-A445-0C87EB9F89A2}">
                <ask:lineSketchStyleProps xmlns:ask="http://schemas.microsoft.com/office/drawing/2018/sketchyshapes" sd="111649148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23" dirty="0"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9" name="Rectangle 8" descr="People holding sparklers">
            <a:extLst>
              <a:ext uri="{FF2B5EF4-FFF2-40B4-BE49-F238E27FC236}">
                <a16:creationId xmlns:a16="http://schemas.microsoft.com/office/drawing/2014/main" id="{8ABB9902-A3D4-41B3-BE0C-8FC5DF1B0861}"/>
              </a:ext>
            </a:extLst>
          </p:cNvPr>
          <p:cNvSpPr/>
          <p:nvPr/>
        </p:nvSpPr>
        <p:spPr>
          <a:xfrm>
            <a:off x="4229504" y="2909700"/>
            <a:ext cx="2259105" cy="1600200"/>
          </a:xfrm>
          <a:custGeom>
            <a:avLst/>
            <a:gdLst>
              <a:gd name="connsiteX0" fmla="*/ 0 w 2259105"/>
              <a:gd name="connsiteY0" fmla="*/ 0 h 1600200"/>
              <a:gd name="connsiteX1" fmla="*/ 564776 w 2259105"/>
              <a:gd name="connsiteY1" fmla="*/ 0 h 1600200"/>
              <a:gd name="connsiteX2" fmla="*/ 1152144 w 2259105"/>
              <a:gd name="connsiteY2" fmla="*/ 0 h 1600200"/>
              <a:gd name="connsiteX3" fmla="*/ 1762102 w 2259105"/>
              <a:gd name="connsiteY3" fmla="*/ 0 h 1600200"/>
              <a:gd name="connsiteX4" fmla="*/ 2259105 w 2259105"/>
              <a:gd name="connsiteY4" fmla="*/ 0 h 1600200"/>
              <a:gd name="connsiteX5" fmla="*/ 2259105 w 2259105"/>
              <a:gd name="connsiteY5" fmla="*/ 549402 h 1600200"/>
              <a:gd name="connsiteX6" fmla="*/ 2259105 w 2259105"/>
              <a:gd name="connsiteY6" fmla="*/ 1034796 h 1600200"/>
              <a:gd name="connsiteX7" fmla="*/ 2259105 w 2259105"/>
              <a:gd name="connsiteY7" fmla="*/ 1600200 h 1600200"/>
              <a:gd name="connsiteX8" fmla="*/ 1671738 w 2259105"/>
              <a:gd name="connsiteY8" fmla="*/ 1600200 h 1600200"/>
              <a:gd name="connsiteX9" fmla="*/ 1174735 w 2259105"/>
              <a:gd name="connsiteY9" fmla="*/ 1600200 h 1600200"/>
              <a:gd name="connsiteX10" fmla="*/ 632549 w 2259105"/>
              <a:gd name="connsiteY10" fmla="*/ 1600200 h 1600200"/>
              <a:gd name="connsiteX11" fmla="*/ 0 w 2259105"/>
              <a:gd name="connsiteY11" fmla="*/ 1600200 h 1600200"/>
              <a:gd name="connsiteX12" fmla="*/ 0 w 2259105"/>
              <a:gd name="connsiteY12" fmla="*/ 1114806 h 1600200"/>
              <a:gd name="connsiteX13" fmla="*/ 0 w 2259105"/>
              <a:gd name="connsiteY13" fmla="*/ 613410 h 1600200"/>
              <a:gd name="connsiteX14" fmla="*/ 0 w 2259105"/>
              <a:gd name="connsiteY14" fmla="*/ 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59105" h="1600200" fill="none" extrusionOk="0">
                <a:moveTo>
                  <a:pt x="0" y="0"/>
                </a:moveTo>
                <a:cubicBezTo>
                  <a:pt x="276391" y="10955"/>
                  <a:pt x="287174" y="9951"/>
                  <a:pt x="564776" y="0"/>
                </a:cubicBezTo>
                <a:cubicBezTo>
                  <a:pt x="842378" y="-9951"/>
                  <a:pt x="898575" y="19826"/>
                  <a:pt x="1152144" y="0"/>
                </a:cubicBezTo>
                <a:cubicBezTo>
                  <a:pt x="1405713" y="-19826"/>
                  <a:pt x="1597242" y="-16224"/>
                  <a:pt x="1762102" y="0"/>
                </a:cubicBezTo>
                <a:cubicBezTo>
                  <a:pt x="1926962" y="16224"/>
                  <a:pt x="2061140" y="8002"/>
                  <a:pt x="2259105" y="0"/>
                </a:cubicBezTo>
                <a:cubicBezTo>
                  <a:pt x="2256016" y="172651"/>
                  <a:pt x="2271194" y="332711"/>
                  <a:pt x="2259105" y="549402"/>
                </a:cubicBezTo>
                <a:cubicBezTo>
                  <a:pt x="2247016" y="766093"/>
                  <a:pt x="2270795" y="848890"/>
                  <a:pt x="2259105" y="1034796"/>
                </a:cubicBezTo>
                <a:cubicBezTo>
                  <a:pt x="2247415" y="1220702"/>
                  <a:pt x="2260885" y="1420333"/>
                  <a:pt x="2259105" y="1600200"/>
                </a:cubicBezTo>
                <a:cubicBezTo>
                  <a:pt x="2086798" y="1627505"/>
                  <a:pt x="1888213" y="1617076"/>
                  <a:pt x="1671738" y="1600200"/>
                </a:cubicBezTo>
                <a:cubicBezTo>
                  <a:pt x="1455263" y="1583324"/>
                  <a:pt x="1316997" y="1610688"/>
                  <a:pt x="1174735" y="1600200"/>
                </a:cubicBezTo>
                <a:cubicBezTo>
                  <a:pt x="1032473" y="1589712"/>
                  <a:pt x="763028" y="1605382"/>
                  <a:pt x="632549" y="1600200"/>
                </a:cubicBezTo>
                <a:cubicBezTo>
                  <a:pt x="502070" y="1595018"/>
                  <a:pt x="236592" y="1599776"/>
                  <a:pt x="0" y="1600200"/>
                </a:cubicBezTo>
                <a:cubicBezTo>
                  <a:pt x="15160" y="1363498"/>
                  <a:pt x="7904" y="1344049"/>
                  <a:pt x="0" y="1114806"/>
                </a:cubicBezTo>
                <a:cubicBezTo>
                  <a:pt x="-7904" y="885563"/>
                  <a:pt x="6054" y="744583"/>
                  <a:pt x="0" y="613410"/>
                </a:cubicBezTo>
                <a:cubicBezTo>
                  <a:pt x="-6054" y="482237"/>
                  <a:pt x="-25061" y="271807"/>
                  <a:pt x="0" y="0"/>
                </a:cubicBezTo>
                <a:close/>
              </a:path>
              <a:path w="2259105" h="1600200" stroke="0" extrusionOk="0">
                <a:moveTo>
                  <a:pt x="0" y="0"/>
                </a:moveTo>
                <a:cubicBezTo>
                  <a:pt x="218486" y="-3047"/>
                  <a:pt x="362162" y="10494"/>
                  <a:pt x="542185" y="0"/>
                </a:cubicBezTo>
                <a:cubicBezTo>
                  <a:pt x="722208" y="-10494"/>
                  <a:pt x="895981" y="-15739"/>
                  <a:pt x="1152144" y="0"/>
                </a:cubicBezTo>
                <a:cubicBezTo>
                  <a:pt x="1408307" y="15739"/>
                  <a:pt x="1455994" y="8822"/>
                  <a:pt x="1694329" y="0"/>
                </a:cubicBezTo>
                <a:cubicBezTo>
                  <a:pt x="1932664" y="-8822"/>
                  <a:pt x="2018624" y="25844"/>
                  <a:pt x="2259105" y="0"/>
                </a:cubicBezTo>
                <a:cubicBezTo>
                  <a:pt x="2249272" y="131531"/>
                  <a:pt x="2255695" y="371097"/>
                  <a:pt x="2259105" y="533400"/>
                </a:cubicBezTo>
                <a:cubicBezTo>
                  <a:pt x="2262515" y="695703"/>
                  <a:pt x="2248222" y="884791"/>
                  <a:pt x="2259105" y="1034796"/>
                </a:cubicBezTo>
                <a:cubicBezTo>
                  <a:pt x="2269988" y="1184801"/>
                  <a:pt x="2232106" y="1396995"/>
                  <a:pt x="2259105" y="1600200"/>
                </a:cubicBezTo>
                <a:cubicBezTo>
                  <a:pt x="2059976" y="1608951"/>
                  <a:pt x="1951438" y="1580432"/>
                  <a:pt x="1671738" y="1600200"/>
                </a:cubicBezTo>
                <a:cubicBezTo>
                  <a:pt x="1392038" y="1619968"/>
                  <a:pt x="1268505" y="1583513"/>
                  <a:pt x="1152144" y="1600200"/>
                </a:cubicBezTo>
                <a:cubicBezTo>
                  <a:pt x="1035783" y="1616887"/>
                  <a:pt x="864397" y="1610585"/>
                  <a:pt x="587367" y="1600200"/>
                </a:cubicBezTo>
                <a:cubicBezTo>
                  <a:pt x="310337" y="1589815"/>
                  <a:pt x="272529" y="1616219"/>
                  <a:pt x="0" y="1600200"/>
                </a:cubicBezTo>
                <a:cubicBezTo>
                  <a:pt x="18236" y="1466260"/>
                  <a:pt x="12642" y="1200380"/>
                  <a:pt x="0" y="1098804"/>
                </a:cubicBezTo>
                <a:cubicBezTo>
                  <a:pt x="-12642" y="997228"/>
                  <a:pt x="-2949" y="855235"/>
                  <a:pt x="0" y="613410"/>
                </a:cubicBezTo>
                <a:cubicBezTo>
                  <a:pt x="2949" y="371585"/>
                  <a:pt x="1165" y="303856"/>
                  <a:pt x="0" y="0"/>
                </a:cubicBezTo>
                <a:close/>
              </a:path>
            </a:pathLst>
          </a:custGeom>
          <a:blipFill dpi="0"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extLst>
              <a:ext uri="{C807C97D-BFC1-408E-A445-0C87EB9F89A2}">
                <ask:lineSketchStyleProps xmlns:ask="http://schemas.microsoft.com/office/drawing/2018/sketchyshapes" sd="111649148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23" dirty="0"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11" name="Rectangle 10" descr="People holding sparklers">
            <a:extLst>
              <a:ext uri="{FF2B5EF4-FFF2-40B4-BE49-F238E27FC236}">
                <a16:creationId xmlns:a16="http://schemas.microsoft.com/office/drawing/2014/main" id="{EBD27A6B-94D5-4B3A-8760-061B39C9C69F}"/>
              </a:ext>
            </a:extLst>
          </p:cNvPr>
          <p:cNvSpPr/>
          <p:nvPr/>
        </p:nvSpPr>
        <p:spPr>
          <a:xfrm>
            <a:off x="4229503" y="5253223"/>
            <a:ext cx="2259105" cy="1600200"/>
          </a:xfrm>
          <a:custGeom>
            <a:avLst/>
            <a:gdLst>
              <a:gd name="connsiteX0" fmla="*/ 0 w 2259105"/>
              <a:gd name="connsiteY0" fmla="*/ 0 h 1600200"/>
              <a:gd name="connsiteX1" fmla="*/ 564776 w 2259105"/>
              <a:gd name="connsiteY1" fmla="*/ 0 h 1600200"/>
              <a:gd name="connsiteX2" fmla="*/ 1152144 w 2259105"/>
              <a:gd name="connsiteY2" fmla="*/ 0 h 1600200"/>
              <a:gd name="connsiteX3" fmla="*/ 1762102 w 2259105"/>
              <a:gd name="connsiteY3" fmla="*/ 0 h 1600200"/>
              <a:gd name="connsiteX4" fmla="*/ 2259105 w 2259105"/>
              <a:gd name="connsiteY4" fmla="*/ 0 h 1600200"/>
              <a:gd name="connsiteX5" fmla="*/ 2259105 w 2259105"/>
              <a:gd name="connsiteY5" fmla="*/ 549402 h 1600200"/>
              <a:gd name="connsiteX6" fmla="*/ 2259105 w 2259105"/>
              <a:gd name="connsiteY6" fmla="*/ 1034796 h 1600200"/>
              <a:gd name="connsiteX7" fmla="*/ 2259105 w 2259105"/>
              <a:gd name="connsiteY7" fmla="*/ 1600200 h 1600200"/>
              <a:gd name="connsiteX8" fmla="*/ 1671738 w 2259105"/>
              <a:gd name="connsiteY8" fmla="*/ 1600200 h 1600200"/>
              <a:gd name="connsiteX9" fmla="*/ 1174735 w 2259105"/>
              <a:gd name="connsiteY9" fmla="*/ 1600200 h 1600200"/>
              <a:gd name="connsiteX10" fmla="*/ 632549 w 2259105"/>
              <a:gd name="connsiteY10" fmla="*/ 1600200 h 1600200"/>
              <a:gd name="connsiteX11" fmla="*/ 0 w 2259105"/>
              <a:gd name="connsiteY11" fmla="*/ 1600200 h 1600200"/>
              <a:gd name="connsiteX12" fmla="*/ 0 w 2259105"/>
              <a:gd name="connsiteY12" fmla="*/ 1114806 h 1600200"/>
              <a:gd name="connsiteX13" fmla="*/ 0 w 2259105"/>
              <a:gd name="connsiteY13" fmla="*/ 613410 h 1600200"/>
              <a:gd name="connsiteX14" fmla="*/ 0 w 2259105"/>
              <a:gd name="connsiteY14" fmla="*/ 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59105" h="1600200" fill="none" extrusionOk="0">
                <a:moveTo>
                  <a:pt x="0" y="0"/>
                </a:moveTo>
                <a:cubicBezTo>
                  <a:pt x="276391" y="10955"/>
                  <a:pt x="287174" y="9951"/>
                  <a:pt x="564776" y="0"/>
                </a:cubicBezTo>
                <a:cubicBezTo>
                  <a:pt x="842378" y="-9951"/>
                  <a:pt x="898575" y="19826"/>
                  <a:pt x="1152144" y="0"/>
                </a:cubicBezTo>
                <a:cubicBezTo>
                  <a:pt x="1405713" y="-19826"/>
                  <a:pt x="1597242" y="-16224"/>
                  <a:pt x="1762102" y="0"/>
                </a:cubicBezTo>
                <a:cubicBezTo>
                  <a:pt x="1926962" y="16224"/>
                  <a:pt x="2061140" y="8002"/>
                  <a:pt x="2259105" y="0"/>
                </a:cubicBezTo>
                <a:cubicBezTo>
                  <a:pt x="2256016" y="172651"/>
                  <a:pt x="2271194" y="332711"/>
                  <a:pt x="2259105" y="549402"/>
                </a:cubicBezTo>
                <a:cubicBezTo>
                  <a:pt x="2247016" y="766093"/>
                  <a:pt x="2270795" y="848890"/>
                  <a:pt x="2259105" y="1034796"/>
                </a:cubicBezTo>
                <a:cubicBezTo>
                  <a:pt x="2247415" y="1220702"/>
                  <a:pt x="2260885" y="1420333"/>
                  <a:pt x="2259105" y="1600200"/>
                </a:cubicBezTo>
                <a:cubicBezTo>
                  <a:pt x="2086798" y="1627505"/>
                  <a:pt x="1888213" y="1617076"/>
                  <a:pt x="1671738" y="1600200"/>
                </a:cubicBezTo>
                <a:cubicBezTo>
                  <a:pt x="1455263" y="1583324"/>
                  <a:pt x="1316997" y="1610688"/>
                  <a:pt x="1174735" y="1600200"/>
                </a:cubicBezTo>
                <a:cubicBezTo>
                  <a:pt x="1032473" y="1589712"/>
                  <a:pt x="763028" y="1605382"/>
                  <a:pt x="632549" y="1600200"/>
                </a:cubicBezTo>
                <a:cubicBezTo>
                  <a:pt x="502070" y="1595018"/>
                  <a:pt x="236592" y="1599776"/>
                  <a:pt x="0" y="1600200"/>
                </a:cubicBezTo>
                <a:cubicBezTo>
                  <a:pt x="15160" y="1363498"/>
                  <a:pt x="7904" y="1344049"/>
                  <a:pt x="0" y="1114806"/>
                </a:cubicBezTo>
                <a:cubicBezTo>
                  <a:pt x="-7904" y="885563"/>
                  <a:pt x="6054" y="744583"/>
                  <a:pt x="0" y="613410"/>
                </a:cubicBezTo>
                <a:cubicBezTo>
                  <a:pt x="-6054" y="482237"/>
                  <a:pt x="-25061" y="271807"/>
                  <a:pt x="0" y="0"/>
                </a:cubicBezTo>
                <a:close/>
              </a:path>
              <a:path w="2259105" h="1600200" stroke="0" extrusionOk="0">
                <a:moveTo>
                  <a:pt x="0" y="0"/>
                </a:moveTo>
                <a:cubicBezTo>
                  <a:pt x="218486" y="-3047"/>
                  <a:pt x="362162" y="10494"/>
                  <a:pt x="542185" y="0"/>
                </a:cubicBezTo>
                <a:cubicBezTo>
                  <a:pt x="722208" y="-10494"/>
                  <a:pt x="895981" y="-15739"/>
                  <a:pt x="1152144" y="0"/>
                </a:cubicBezTo>
                <a:cubicBezTo>
                  <a:pt x="1408307" y="15739"/>
                  <a:pt x="1455994" y="8822"/>
                  <a:pt x="1694329" y="0"/>
                </a:cubicBezTo>
                <a:cubicBezTo>
                  <a:pt x="1932664" y="-8822"/>
                  <a:pt x="2018624" y="25844"/>
                  <a:pt x="2259105" y="0"/>
                </a:cubicBezTo>
                <a:cubicBezTo>
                  <a:pt x="2249272" y="131531"/>
                  <a:pt x="2255695" y="371097"/>
                  <a:pt x="2259105" y="533400"/>
                </a:cubicBezTo>
                <a:cubicBezTo>
                  <a:pt x="2262515" y="695703"/>
                  <a:pt x="2248222" y="884791"/>
                  <a:pt x="2259105" y="1034796"/>
                </a:cubicBezTo>
                <a:cubicBezTo>
                  <a:pt x="2269988" y="1184801"/>
                  <a:pt x="2232106" y="1396995"/>
                  <a:pt x="2259105" y="1600200"/>
                </a:cubicBezTo>
                <a:cubicBezTo>
                  <a:pt x="2059976" y="1608951"/>
                  <a:pt x="1951438" y="1580432"/>
                  <a:pt x="1671738" y="1600200"/>
                </a:cubicBezTo>
                <a:cubicBezTo>
                  <a:pt x="1392038" y="1619968"/>
                  <a:pt x="1268505" y="1583513"/>
                  <a:pt x="1152144" y="1600200"/>
                </a:cubicBezTo>
                <a:cubicBezTo>
                  <a:pt x="1035783" y="1616887"/>
                  <a:pt x="864397" y="1610585"/>
                  <a:pt x="587367" y="1600200"/>
                </a:cubicBezTo>
                <a:cubicBezTo>
                  <a:pt x="310337" y="1589815"/>
                  <a:pt x="272529" y="1616219"/>
                  <a:pt x="0" y="1600200"/>
                </a:cubicBezTo>
                <a:cubicBezTo>
                  <a:pt x="18236" y="1466260"/>
                  <a:pt x="12642" y="1200380"/>
                  <a:pt x="0" y="1098804"/>
                </a:cubicBezTo>
                <a:cubicBezTo>
                  <a:pt x="-12642" y="997228"/>
                  <a:pt x="-2949" y="855235"/>
                  <a:pt x="0" y="613410"/>
                </a:cubicBezTo>
                <a:cubicBezTo>
                  <a:pt x="2949" y="371585"/>
                  <a:pt x="1165" y="303856"/>
                  <a:pt x="0" y="0"/>
                </a:cubicBezTo>
                <a:close/>
              </a:path>
            </a:pathLst>
          </a:custGeom>
          <a:blipFill dpi="0"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extLst>
              <a:ext uri="{C807C97D-BFC1-408E-A445-0C87EB9F89A2}">
                <ask:lineSketchStyleProps xmlns:ask="http://schemas.microsoft.com/office/drawing/2018/sketchyshapes" sd="111649148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23" dirty="0"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12" name="Rectangle 11" descr="People holding sparklers">
            <a:extLst>
              <a:ext uri="{FF2B5EF4-FFF2-40B4-BE49-F238E27FC236}">
                <a16:creationId xmlns:a16="http://schemas.microsoft.com/office/drawing/2014/main" id="{9A2EF908-30DF-4F95-9DF9-A5A5B3B22BA1}"/>
              </a:ext>
            </a:extLst>
          </p:cNvPr>
          <p:cNvSpPr/>
          <p:nvPr/>
        </p:nvSpPr>
        <p:spPr>
          <a:xfrm>
            <a:off x="7152001" y="7400364"/>
            <a:ext cx="2259105" cy="1600200"/>
          </a:xfrm>
          <a:custGeom>
            <a:avLst/>
            <a:gdLst>
              <a:gd name="connsiteX0" fmla="*/ 0 w 2259105"/>
              <a:gd name="connsiteY0" fmla="*/ 0 h 1600200"/>
              <a:gd name="connsiteX1" fmla="*/ 564776 w 2259105"/>
              <a:gd name="connsiteY1" fmla="*/ 0 h 1600200"/>
              <a:gd name="connsiteX2" fmla="*/ 1152144 w 2259105"/>
              <a:gd name="connsiteY2" fmla="*/ 0 h 1600200"/>
              <a:gd name="connsiteX3" fmla="*/ 1762102 w 2259105"/>
              <a:gd name="connsiteY3" fmla="*/ 0 h 1600200"/>
              <a:gd name="connsiteX4" fmla="*/ 2259105 w 2259105"/>
              <a:gd name="connsiteY4" fmla="*/ 0 h 1600200"/>
              <a:gd name="connsiteX5" fmla="*/ 2259105 w 2259105"/>
              <a:gd name="connsiteY5" fmla="*/ 549402 h 1600200"/>
              <a:gd name="connsiteX6" fmla="*/ 2259105 w 2259105"/>
              <a:gd name="connsiteY6" fmla="*/ 1034796 h 1600200"/>
              <a:gd name="connsiteX7" fmla="*/ 2259105 w 2259105"/>
              <a:gd name="connsiteY7" fmla="*/ 1600200 h 1600200"/>
              <a:gd name="connsiteX8" fmla="*/ 1671738 w 2259105"/>
              <a:gd name="connsiteY8" fmla="*/ 1600200 h 1600200"/>
              <a:gd name="connsiteX9" fmla="*/ 1174735 w 2259105"/>
              <a:gd name="connsiteY9" fmla="*/ 1600200 h 1600200"/>
              <a:gd name="connsiteX10" fmla="*/ 632549 w 2259105"/>
              <a:gd name="connsiteY10" fmla="*/ 1600200 h 1600200"/>
              <a:gd name="connsiteX11" fmla="*/ 0 w 2259105"/>
              <a:gd name="connsiteY11" fmla="*/ 1600200 h 1600200"/>
              <a:gd name="connsiteX12" fmla="*/ 0 w 2259105"/>
              <a:gd name="connsiteY12" fmla="*/ 1114806 h 1600200"/>
              <a:gd name="connsiteX13" fmla="*/ 0 w 2259105"/>
              <a:gd name="connsiteY13" fmla="*/ 613410 h 1600200"/>
              <a:gd name="connsiteX14" fmla="*/ 0 w 2259105"/>
              <a:gd name="connsiteY14" fmla="*/ 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59105" h="1600200" fill="none" extrusionOk="0">
                <a:moveTo>
                  <a:pt x="0" y="0"/>
                </a:moveTo>
                <a:cubicBezTo>
                  <a:pt x="276391" y="10955"/>
                  <a:pt x="287174" y="9951"/>
                  <a:pt x="564776" y="0"/>
                </a:cubicBezTo>
                <a:cubicBezTo>
                  <a:pt x="842378" y="-9951"/>
                  <a:pt x="898575" y="19826"/>
                  <a:pt x="1152144" y="0"/>
                </a:cubicBezTo>
                <a:cubicBezTo>
                  <a:pt x="1405713" y="-19826"/>
                  <a:pt x="1597242" y="-16224"/>
                  <a:pt x="1762102" y="0"/>
                </a:cubicBezTo>
                <a:cubicBezTo>
                  <a:pt x="1926962" y="16224"/>
                  <a:pt x="2061140" y="8002"/>
                  <a:pt x="2259105" y="0"/>
                </a:cubicBezTo>
                <a:cubicBezTo>
                  <a:pt x="2256016" y="172651"/>
                  <a:pt x="2271194" y="332711"/>
                  <a:pt x="2259105" y="549402"/>
                </a:cubicBezTo>
                <a:cubicBezTo>
                  <a:pt x="2247016" y="766093"/>
                  <a:pt x="2270795" y="848890"/>
                  <a:pt x="2259105" y="1034796"/>
                </a:cubicBezTo>
                <a:cubicBezTo>
                  <a:pt x="2247415" y="1220702"/>
                  <a:pt x="2260885" y="1420333"/>
                  <a:pt x="2259105" y="1600200"/>
                </a:cubicBezTo>
                <a:cubicBezTo>
                  <a:pt x="2086798" y="1627505"/>
                  <a:pt x="1888213" y="1617076"/>
                  <a:pt x="1671738" y="1600200"/>
                </a:cubicBezTo>
                <a:cubicBezTo>
                  <a:pt x="1455263" y="1583324"/>
                  <a:pt x="1316997" y="1610688"/>
                  <a:pt x="1174735" y="1600200"/>
                </a:cubicBezTo>
                <a:cubicBezTo>
                  <a:pt x="1032473" y="1589712"/>
                  <a:pt x="763028" y="1605382"/>
                  <a:pt x="632549" y="1600200"/>
                </a:cubicBezTo>
                <a:cubicBezTo>
                  <a:pt x="502070" y="1595018"/>
                  <a:pt x="236592" y="1599776"/>
                  <a:pt x="0" y="1600200"/>
                </a:cubicBezTo>
                <a:cubicBezTo>
                  <a:pt x="15160" y="1363498"/>
                  <a:pt x="7904" y="1344049"/>
                  <a:pt x="0" y="1114806"/>
                </a:cubicBezTo>
                <a:cubicBezTo>
                  <a:pt x="-7904" y="885563"/>
                  <a:pt x="6054" y="744583"/>
                  <a:pt x="0" y="613410"/>
                </a:cubicBezTo>
                <a:cubicBezTo>
                  <a:pt x="-6054" y="482237"/>
                  <a:pt x="-25061" y="271807"/>
                  <a:pt x="0" y="0"/>
                </a:cubicBezTo>
                <a:close/>
              </a:path>
              <a:path w="2259105" h="1600200" stroke="0" extrusionOk="0">
                <a:moveTo>
                  <a:pt x="0" y="0"/>
                </a:moveTo>
                <a:cubicBezTo>
                  <a:pt x="218486" y="-3047"/>
                  <a:pt x="362162" y="10494"/>
                  <a:pt x="542185" y="0"/>
                </a:cubicBezTo>
                <a:cubicBezTo>
                  <a:pt x="722208" y="-10494"/>
                  <a:pt x="895981" y="-15739"/>
                  <a:pt x="1152144" y="0"/>
                </a:cubicBezTo>
                <a:cubicBezTo>
                  <a:pt x="1408307" y="15739"/>
                  <a:pt x="1455994" y="8822"/>
                  <a:pt x="1694329" y="0"/>
                </a:cubicBezTo>
                <a:cubicBezTo>
                  <a:pt x="1932664" y="-8822"/>
                  <a:pt x="2018624" y="25844"/>
                  <a:pt x="2259105" y="0"/>
                </a:cubicBezTo>
                <a:cubicBezTo>
                  <a:pt x="2249272" y="131531"/>
                  <a:pt x="2255695" y="371097"/>
                  <a:pt x="2259105" y="533400"/>
                </a:cubicBezTo>
                <a:cubicBezTo>
                  <a:pt x="2262515" y="695703"/>
                  <a:pt x="2248222" y="884791"/>
                  <a:pt x="2259105" y="1034796"/>
                </a:cubicBezTo>
                <a:cubicBezTo>
                  <a:pt x="2269988" y="1184801"/>
                  <a:pt x="2232106" y="1396995"/>
                  <a:pt x="2259105" y="1600200"/>
                </a:cubicBezTo>
                <a:cubicBezTo>
                  <a:pt x="2059976" y="1608951"/>
                  <a:pt x="1951438" y="1580432"/>
                  <a:pt x="1671738" y="1600200"/>
                </a:cubicBezTo>
                <a:cubicBezTo>
                  <a:pt x="1392038" y="1619968"/>
                  <a:pt x="1268505" y="1583513"/>
                  <a:pt x="1152144" y="1600200"/>
                </a:cubicBezTo>
                <a:cubicBezTo>
                  <a:pt x="1035783" y="1616887"/>
                  <a:pt x="864397" y="1610585"/>
                  <a:pt x="587367" y="1600200"/>
                </a:cubicBezTo>
                <a:cubicBezTo>
                  <a:pt x="310337" y="1589815"/>
                  <a:pt x="272529" y="1616219"/>
                  <a:pt x="0" y="1600200"/>
                </a:cubicBezTo>
                <a:cubicBezTo>
                  <a:pt x="18236" y="1466260"/>
                  <a:pt x="12642" y="1200380"/>
                  <a:pt x="0" y="1098804"/>
                </a:cubicBezTo>
                <a:cubicBezTo>
                  <a:pt x="-12642" y="997228"/>
                  <a:pt x="-2949" y="855235"/>
                  <a:pt x="0" y="613410"/>
                </a:cubicBezTo>
                <a:cubicBezTo>
                  <a:pt x="2949" y="371585"/>
                  <a:pt x="1165" y="303856"/>
                  <a:pt x="0" y="0"/>
                </a:cubicBezTo>
                <a:close/>
              </a:path>
            </a:pathLst>
          </a:custGeom>
          <a:blipFill dpi="0" rotWithShape="1"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extLst>
              <a:ext uri="{C807C97D-BFC1-408E-A445-0C87EB9F89A2}">
                <ask:lineSketchStyleProps xmlns:ask="http://schemas.microsoft.com/office/drawing/2018/sketchyshapes" sd="111649148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23" dirty="0"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13" name="Rectangle 12" descr="People holding sparklers">
            <a:extLst>
              <a:ext uri="{FF2B5EF4-FFF2-40B4-BE49-F238E27FC236}">
                <a16:creationId xmlns:a16="http://schemas.microsoft.com/office/drawing/2014/main" id="{9B633BF0-168B-484A-BEF0-87632128A0D9}"/>
              </a:ext>
            </a:extLst>
          </p:cNvPr>
          <p:cNvSpPr/>
          <p:nvPr/>
        </p:nvSpPr>
        <p:spPr>
          <a:xfrm>
            <a:off x="7152001" y="5253223"/>
            <a:ext cx="2259105" cy="1600200"/>
          </a:xfrm>
          <a:custGeom>
            <a:avLst/>
            <a:gdLst>
              <a:gd name="connsiteX0" fmla="*/ 0 w 2259105"/>
              <a:gd name="connsiteY0" fmla="*/ 0 h 1600200"/>
              <a:gd name="connsiteX1" fmla="*/ 564776 w 2259105"/>
              <a:gd name="connsiteY1" fmla="*/ 0 h 1600200"/>
              <a:gd name="connsiteX2" fmla="*/ 1152144 w 2259105"/>
              <a:gd name="connsiteY2" fmla="*/ 0 h 1600200"/>
              <a:gd name="connsiteX3" fmla="*/ 1762102 w 2259105"/>
              <a:gd name="connsiteY3" fmla="*/ 0 h 1600200"/>
              <a:gd name="connsiteX4" fmla="*/ 2259105 w 2259105"/>
              <a:gd name="connsiteY4" fmla="*/ 0 h 1600200"/>
              <a:gd name="connsiteX5" fmla="*/ 2259105 w 2259105"/>
              <a:gd name="connsiteY5" fmla="*/ 549402 h 1600200"/>
              <a:gd name="connsiteX6" fmla="*/ 2259105 w 2259105"/>
              <a:gd name="connsiteY6" fmla="*/ 1034796 h 1600200"/>
              <a:gd name="connsiteX7" fmla="*/ 2259105 w 2259105"/>
              <a:gd name="connsiteY7" fmla="*/ 1600200 h 1600200"/>
              <a:gd name="connsiteX8" fmla="*/ 1671738 w 2259105"/>
              <a:gd name="connsiteY8" fmla="*/ 1600200 h 1600200"/>
              <a:gd name="connsiteX9" fmla="*/ 1174735 w 2259105"/>
              <a:gd name="connsiteY9" fmla="*/ 1600200 h 1600200"/>
              <a:gd name="connsiteX10" fmla="*/ 632549 w 2259105"/>
              <a:gd name="connsiteY10" fmla="*/ 1600200 h 1600200"/>
              <a:gd name="connsiteX11" fmla="*/ 0 w 2259105"/>
              <a:gd name="connsiteY11" fmla="*/ 1600200 h 1600200"/>
              <a:gd name="connsiteX12" fmla="*/ 0 w 2259105"/>
              <a:gd name="connsiteY12" fmla="*/ 1114806 h 1600200"/>
              <a:gd name="connsiteX13" fmla="*/ 0 w 2259105"/>
              <a:gd name="connsiteY13" fmla="*/ 613410 h 1600200"/>
              <a:gd name="connsiteX14" fmla="*/ 0 w 2259105"/>
              <a:gd name="connsiteY14" fmla="*/ 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59105" h="1600200" fill="none" extrusionOk="0">
                <a:moveTo>
                  <a:pt x="0" y="0"/>
                </a:moveTo>
                <a:cubicBezTo>
                  <a:pt x="276391" y="10955"/>
                  <a:pt x="287174" y="9951"/>
                  <a:pt x="564776" y="0"/>
                </a:cubicBezTo>
                <a:cubicBezTo>
                  <a:pt x="842378" y="-9951"/>
                  <a:pt x="898575" y="19826"/>
                  <a:pt x="1152144" y="0"/>
                </a:cubicBezTo>
                <a:cubicBezTo>
                  <a:pt x="1405713" y="-19826"/>
                  <a:pt x="1597242" y="-16224"/>
                  <a:pt x="1762102" y="0"/>
                </a:cubicBezTo>
                <a:cubicBezTo>
                  <a:pt x="1926962" y="16224"/>
                  <a:pt x="2061140" y="8002"/>
                  <a:pt x="2259105" y="0"/>
                </a:cubicBezTo>
                <a:cubicBezTo>
                  <a:pt x="2256016" y="172651"/>
                  <a:pt x="2271194" y="332711"/>
                  <a:pt x="2259105" y="549402"/>
                </a:cubicBezTo>
                <a:cubicBezTo>
                  <a:pt x="2247016" y="766093"/>
                  <a:pt x="2270795" y="848890"/>
                  <a:pt x="2259105" y="1034796"/>
                </a:cubicBezTo>
                <a:cubicBezTo>
                  <a:pt x="2247415" y="1220702"/>
                  <a:pt x="2260885" y="1420333"/>
                  <a:pt x="2259105" y="1600200"/>
                </a:cubicBezTo>
                <a:cubicBezTo>
                  <a:pt x="2086798" y="1627505"/>
                  <a:pt x="1888213" y="1617076"/>
                  <a:pt x="1671738" y="1600200"/>
                </a:cubicBezTo>
                <a:cubicBezTo>
                  <a:pt x="1455263" y="1583324"/>
                  <a:pt x="1316997" y="1610688"/>
                  <a:pt x="1174735" y="1600200"/>
                </a:cubicBezTo>
                <a:cubicBezTo>
                  <a:pt x="1032473" y="1589712"/>
                  <a:pt x="763028" y="1605382"/>
                  <a:pt x="632549" y="1600200"/>
                </a:cubicBezTo>
                <a:cubicBezTo>
                  <a:pt x="502070" y="1595018"/>
                  <a:pt x="236592" y="1599776"/>
                  <a:pt x="0" y="1600200"/>
                </a:cubicBezTo>
                <a:cubicBezTo>
                  <a:pt x="15160" y="1363498"/>
                  <a:pt x="7904" y="1344049"/>
                  <a:pt x="0" y="1114806"/>
                </a:cubicBezTo>
                <a:cubicBezTo>
                  <a:pt x="-7904" y="885563"/>
                  <a:pt x="6054" y="744583"/>
                  <a:pt x="0" y="613410"/>
                </a:cubicBezTo>
                <a:cubicBezTo>
                  <a:pt x="-6054" y="482237"/>
                  <a:pt x="-25061" y="271807"/>
                  <a:pt x="0" y="0"/>
                </a:cubicBezTo>
                <a:close/>
              </a:path>
              <a:path w="2259105" h="1600200" stroke="0" extrusionOk="0">
                <a:moveTo>
                  <a:pt x="0" y="0"/>
                </a:moveTo>
                <a:cubicBezTo>
                  <a:pt x="218486" y="-3047"/>
                  <a:pt x="362162" y="10494"/>
                  <a:pt x="542185" y="0"/>
                </a:cubicBezTo>
                <a:cubicBezTo>
                  <a:pt x="722208" y="-10494"/>
                  <a:pt x="895981" y="-15739"/>
                  <a:pt x="1152144" y="0"/>
                </a:cubicBezTo>
                <a:cubicBezTo>
                  <a:pt x="1408307" y="15739"/>
                  <a:pt x="1455994" y="8822"/>
                  <a:pt x="1694329" y="0"/>
                </a:cubicBezTo>
                <a:cubicBezTo>
                  <a:pt x="1932664" y="-8822"/>
                  <a:pt x="2018624" y="25844"/>
                  <a:pt x="2259105" y="0"/>
                </a:cubicBezTo>
                <a:cubicBezTo>
                  <a:pt x="2249272" y="131531"/>
                  <a:pt x="2255695" y="371097"/>
                  <a:pt x="2259105" y="533400"/>
                </a:cubicBezTo>
                <a:cubicBezTo>
                  <a:pt x="2262515" y="695703"/>
                  <a:pt x="2248222" y="884791"/>
                  <a:pt x="2259105" y="1034796"/>
                </a:cubicBezTo>
                <a:cubicBezTo>
                  <a:pt x="2269988" y="1184801"/>
                  <a:pt x="2232106" y="1396995"/>
                  <a:pt x="2259105" y="1600200"/>
                </a:cubicBezTo>
                <a:cubicBezTo>
                  <a:pt x="2059976" y="1608951"/>
                  <a:pt x="1951438" y="1580432"/>
                  <a:pt x="1671738" y="1600200"/>
                </a:cubicBezTo>
                <a:cubicBezTo>
                  <a:pt x="1392038" y="1619968"/>
                  <a:pt x="1268505" y="1583513"/>
                  <a:pt x="1152144" y="1600200"/>
                </a:cubicBezTo>
                <a:cubicBezTo>
                  <a:pt x="1035783" y="1616887"/>
                  <a:pt x="864397" y="1610585"/>
                  <a:pt x="587367" y="1600200"/>
                </a:cubicBezTo>
                <a:cubicBezTo>
                  <a:pt x="310337" y="1589815"/>
                  <a:pt x="272529" y="1616219"/>
                  <a:pt x="0" y="1600200"/>
                </a:cubicBezTo>
                <a:cubicBezTo>
                  <a:pt x="18236" y="1466260"/>
                  <a:pt x="12642" y="1200380"/>
                  <a:pt x="0" y="1098804"/>
                </a:cubicBezTo>
                <a:cubicBezTo>
                  <a:pt x="-12642" y="997228"/>
                  <a:pt x="-2949" y="855235"/>
                  <a:pt x="0" y="613410"/>
                </a:cubicBezTo>
                <a:cubicBezTo>
                  <a:pt x="2949" y="371585"/>
                  <a:pt x="1165" y="303856"/>
                  <a:pt x="0" y="0"/>
                </a:cubicBezTo>
                <a:close/>
              </a:path>
            </a:pathLst>
          </a:custGeom>
          <a:blipFill dpi="0" rotWithShape="1"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extLst>
              <a:ext uri="{C807C97D-BFC1-408E-A445-0C87EB9F89A2}">
                <ask:lineSketchStyleProps xmlns:ask="http://schemas.microsoft.com/office/drawing/2018/sketchyshapes" sd="111649148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23" dirty="0"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14" name="Rectangle 13" descr="People holding sparklers">
            <a:extLst>
              <a:ext uri="{FF2B5EF4-FFF2-40B4-BE49-F238E27FC236}">
                <a16:creationId xmlns:a16="http://schemas.microsoft.com/office/drawing/2014/main" id="{82D4013B-ACA3-4B8D-A08B-9F1A51799001}"/>
              </a:ext>
            </a:extLst>
          </p:cNvPr>
          <p:cNvSpPr/>
          <p:nvPr/>
        </p:nvSpPr>
        <p:spPr>
          <a:xfrm>
            <a:off x="7152001" y="2909700"/>
            <a:ext cx="2259105" cy="1600200"/>
          </a:xfrm>
          <a:custGeom>
            <a:avLst/>
            <a:gdLst>
              <a:gd name="connsiteX0" fmla="*/ 0 w 2259105"/>
              <a:gd name="connsiteY0" fmla="*/ 0 h 1600200"/>
              <a:gd name="connsiteX1" fmla="*/ 564776 w 2259105"/>
              <a:gd name="connsiteY1" fmla="*/ 0 h 1600200"/>
              <a:gd name="connsiteX2" fmla="*/ 1152144 w 2259105"/>
              <a:gd name="connsiteY2" fmla="*/ 0 h 1600200"/>
              <a:gd name="connsiteX3" fmla="*/ 1762102 w 2259105"/>
              <a:gd name="connsiteY3" fmla="*/ 0 h 1600200"/>
              <a:gd name="connsiteX4" fmla="*/ 2259105 w 2259105"/>
              <a:gd name="connsiteY4" fmla="*/ 0 h 1600200"/>
              <a:gd name="connsiteX5" fmla="*/ 2259105 w 2259105"/>
              <a:gd name="connsiteY5" fmla="*/ 549402 h 1600200"/>
              <a:gd name="connsiteX6" fmla="*/ 2259105 w 2259105"/>
              <a:gd name="connsiteY6" fmla="*/ 1034796 h 1600200"/>
              <a:gd name="connsiteX7" fmla="*/ 2259105 w 2259105"/>
              <a:gd name="connsiteY7" fmla="*/ 1600200 h 1600200"/>
              <a:gd name="connsiteX8" fmla="*/ 1671738 w 2259105"/>
              <a:gd name="connsiteY8" fmla="*/ 1600200 h 1600200"/>
              <a:gd name="connsiteX9" fmla="*/ 1174735 w 2259105"/>
              <a:gd name="connsiteY9" fmla="*/ 1600200 h 1600200"/>
              <a:gd name="connsiteX10" fmla="*/ 632549 w 2259105"/>
              <a:gd name="connsiteY10" fmla="*/ 1600200 h 1600200"/>
              <a:gd name="connsiteX11" fmla="*/ 0 w 2259105"/>
              <a:gd name="connsiteY11" fmla="*/ 1600200 h 1600200"/>
              <a:gd name="connsiteX12" fmla="*/ 0 w 2259105"/>
              <a:gd name="connsiteY12" fmla="*/ 1114806 h 1600200"/>
              <a:gd name="connsiteX13" fmla="*/ 0 w 2259105"/>
              <a:gd name="connsiteY13" fmla="*/ 613410 h 1600200"/>
              <a:gd name="connsiteX14" fmla="*/ 0 w 2259105"/>
              <a:gd name="connsiteY14" fmla="*/ 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59105" h="1600200" fill="none" extrusionOk="0">
                <a:moveTo>
                  <a:pt x="0" y="0"/>
                </a:moveTo>
                <a:cubicBezTo>
                  <a:pt x="276391" y="10955"/>
                  <a:pt x="287174" y="9951"/>
                  <a:pt x="564776" y="0"/>
                </a:cubicBezTo>
                <a:cubicBezTo>
                  <a:pt x="842378" y="-9951"/>
                  <a:pt x="898575" y="19826"/>
                  <a:pt x="1152144" y="0"/>
                </a:cubicBezTo>
                <a:cubicBezTo>
                  <a:pt x="1405713" y="-19826"/>
                  <a:pt x="1597242" y="-16224"/>
                  <a:pt x="1762102" y="0"/>
                </a:cubicBezTo>
                <a:cubicBezTo>
                  <a:pt x="1926962" y="16224"/>
                  <a:pt x="2061140" y="8002"/>
                  <a:pt x="2259105" y="0"/>
                </a:cubicBezTo>
                <a:cubicBezTo>
                  <a:pt x="2256016" y="172651"/>
                  <a:pt x="2271194" y="332711"/>
                  <a:pt x="2259105" y="549402"/>
                </a:cubicBezTo>
                <a:cubicBezTo>
                  <a:pt x="2247016" y="766093"/>
                  <a:pt x="2270795" y="848890"/>
                  <a:pt x="2259105" y="1034796"/>
                </a:cubicBezTo>
                <a:cubicBezTo>
                  <a:pt x="2247415" y="1220702"/>
                  <a:pt x="2260885" y="1420333"/>
                  <a:pt x="2259105" y="1600200"/>
                </a:cubicBezTo>
                <a:cubicBezTo>
                  <a:pt x="2086798" y="1627505"/>
                  <a:pt x="1888213" y="1617076"/>
                  <a:pt x="1671738" y="1600200"/>
                </a:cubicBezTo>
                <a:cubicBezTo>
                  <a:pt x="1455263" y="1583324"/>
                  <a:pt x="1316997" y="1610688"/>
                  <a:pt x="1174735" y="1600200"/>
                </a:cubicBezTo>
                <a:cubicBezTo>
                  <a:pt x="1032473" y="1589712"/>
                  <a:pt x="763028" y="1605382"/>
                  <a:pt x="632549" y="1600200"/>
                </a:cubicBezTo>
                <a:cubicBezTo>
                  <a:pt x="502070" y="1595018"/>
                  <a:pt x="236592" y="1599776"/>
                  <a:pt x="0" y="1600200"/>
                </a:cubicBezTo>
                <a:cubicBezTo>
                  <a:pt x="15160" y="1363498"/>
                  <a:pt x="7904" y="1344049"/>
                  <a:pt x="0" y="1114806"/>
                </a:cubicBezTo>
                <a:cubicBezTo>
                  <a:pt x="-7904" y="885563"/>
                  <a:pt x="6054" y="744583"/>
                  <a:pt x="0" y="613410"/>
                </a:cubicBezTo>
                <a:cubicBezTo>
                  <a:pt x="-6054" y="482237"/>
                  <a:pt x="-25061" y="271807"/>
                  <a:pt x="0" y="0"/>
                </a:cubicBezTo>
                <a:close/>
              </a:path>
              <a:path w="2259105" h="1600200" stroke="0" extrusionOk="0">
                <a:moveTo>
                  <a:pt x="0" y="0"/>
                </a:moveTo>
                <a:cubicBezTo>
                  <a:pt x="218486" y="-3047"/>
                  <a:pt x="362162" y="10494"/>
                  <a:pt x="542185" y="0"/>
                </a:cubicBezTo>
                <a:cubicBezTo>
                  <a:pt x="722208" y="-10494"/>
                  <a:pt x="895981" y="-15739"/>
                  <a:pt x="1152144" y="0"/>
                </a:cubicBezTo>
                <a:cubicBezTo>
                  <a:pt x="1408307" y="15739"/>
                  <a:pt x="1455994" y="8822"/>
                  <a:pt x="1694329" y="0"/>
                </a:cubicBezTo>
                <a:cubicBezTo>
                  <a:pt x="1932664" y="-8822"/>
                  <a:pt x="2018624" y="25844"/>
                  <a:pt x="2259105" y="0"/>
                </a:cubicBezTo>
                <a:cubicBezTo>
                  <a:pt x="2249272" y="131531"/>
                  <a:pt x="2255695" y="371097"/>
                  <a:pt x="2259105" y="533400"/>
                </a:cubicBezTo>
                <a:cubicBezTo>
                  <a:pt x="2262515" y="695703"/>
                  <a:pt x="2248222" y="884791"/>
                  <a:pt x="2259105" y="1034796"/>
                </a:cubicBezTo>
                <a:cubicBezTo>
                  <a:pt x="2269988" y="1184801"/>
                  <a:pt x="2232106" y="1396995"/>
                  <a:pt x="2259105" y="1600200"/>
                </a:cubicBezTo>
                <a:cubicBezTo>
                  <a:pt x="2059976" y="1608951"/>
                  <a:pt x="1951438" y="1580432"/>
                  <a:pt x="1671738" y="1600200"/>
                </a:cubicBezTo>
                <a:cubicBezTo>
                  <a:pt x="1392038" y="1619968"/>
                  <a:pt x="1268505" y="1583513"/>
                  <a:pt x="1152144" y="1600200"/>
                </a:cubicBezTo>
                <a:cubicBezTo>
                  <a:pt x="1035783" y="1616887"/>
                  <a:pt x="864397" y="1610585"/>
                  <a:pt x="587367" y="1600200"/>
                </a:cubicBezTo>
                <a:cubicBezTo>
                  <a:pt x="310337" y="1589815"/>
                  <a:pt x="272529" y="1616219"/>
                  <a:pt x="0" y="1600200"/>
                </a:cubicBezTo>
                <a:cubicBezTo>
                  <a:pt x="18236" y="1466260"/>
                  <a:pt x="12642" y="1200380"/>
                  <a:pt x="0" y="1098804"/>
                </a:cubicBezTo>
                <a:cubicBezTo>
                  <a:pt x="-12642" y="997228"/>
                  <a:pt x="-2949" y="855235"/>
                  <a:pt x="0" y="613410"/>
                </a:cubicBezTo>
                <a:cubicBezTo>
                  <a:pt x="2949" y="371585"/>
                  <a:pt x="1165" y="303856"/>
                  <a:pt x="0" y="0"/>
                </a:cubicBezTo>
                <a:close/>
              </a:path>
            </a:pathLst>
          </a:custGeom>
          <a:blipFill dpi="0" rotWithShape="1">
            <a:blip r:embed="rId1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extLst>
              <a:ext uri="{C807C97D-BFC1-408E-A445-0C87EB9F89A2}">
                <ask:lineSketchStyleProps xmlns:ask="http://schemas.microsoft.com/office/drawing/2018/sketchyshapes" sd="111649148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23" dirty="0"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DCBFC0-809E-4C7E-A42F-A457F352623B}"/>
              </a:ext>
            </a:extLst>
          </p:cNvPr>
          <p:cNvSpPr txBox="1"/>
          <p:nvPr/>
        </p:nvSpPr>
        <p:spPr>
          <a:xfrm>
            <a:off x="9814517" y="763214"/>
            <a:ext cx="2529884" cy="95410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400" dirty="0"/>
              <a:t>Drag and drop one of the motivational cards from the centre of the board over each field you have finished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858596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46</Words>
  <Application>Microsoft Office PowerPoint</Application>
  <PresentationFormat>A3 Paper (297x420 mm)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Abadi Extra Light</vt:lpstr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Nathalie Tasler</dc:creator>
  <cp:lastModifiedBy>Nathalie Tasler</cp:lastModifiedBy>
  <cp:revision>2</cp:revision>
  <dcterms:created xsi:type="dcterms:W3CDTF">2021-12-01T06:38:09Z</dcterms:created>
  <dcterms:modified xsi:type="dcterms:W3CDTF">2021-12-01T07:16:11Z</dcterms:modified>
</cp:coreProperties>
</file>