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3400" cy="7556500"/>
  <p:notesSz cx="10693400" cy="7556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59" autoAdjust="0"/>
  </p:normalViewPr>
  <p:slideViewPr>
    <p:cSldViewPr>
      <p:cViewPr>
        <p:scale>
          <a:sx n="90" d="100"/>
          <a:sy n="90" d="100"/>
        </p:scale>
        <p:origin x="912" y="-399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84553" y="891539"/>
            <a:ext cx="2936747" cy="6230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863974" y="891539"/>
            <a:ext cx="2936747" cy="6230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00565" y="891539"/>
            <a:ext cx="2936747" cy="6230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59061" y="6769607"/>
            <a:ext cx="2695953" cy="291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059061" y="6728459"/>
            <a:ext cx="2695952" cy="2712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8C72D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8C72D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8C72D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84553" y="891539"/>
            <a:ext cx="2936747" cy="6230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863974" y="891539"/>
            <a:ext cx="2936747" cy="6230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00565" y="891539"/>
            <a:ext cx="2936747" cy="6230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00565" y="742187"/>
            <a:ext cx="8900160" cy="1335405"/>
          </a:xfrm>
          <a:custGeom>
            <a:avLst/>
            <a:gdLst/>
            <a:ahLst/>
            <a:cxnLst/>
            <a:rect l="l" t="t" r="r" b="b"/>
            <a:pathLst>
              <a:path w="8900160" h="1335405">
                <a:moveTo>
                  <a:pt x="8900157" y="766572"/>
                </a:moveTo>
                <a:lnTo>
                  <a:pt x="8900157" y="0"/>
                </a:lnTo>
                <a:lnTo>
                  <a:pt x="0" y="0"/>
                </a:lnTo>
                <a:lnTo>
                  <a:pt x="12192" y="1335024"/>
                </a:lnTo>
                <a:lnTo>
                  <a:pt x="33277" y="1315094"/>
                </a:lnTo>
                <a:lnTo>
                  <a:pt x="55307" y="1295228"/>
                </a:lnTo>
                <a:lnTo>
                  <a:pt x="102182" y="1255718"/>
                </a:lnTo>
                <a:lnTo>
                  <a:pt x="152768" y="1216568"/>
                </a:lnTo>
                <a:lnTo>
                  <a:pt x="207019" y="1177852"/>
                </a:lnTo>
                <a:lnTo>
                  <a:pt x="264887" y="1139644"/>
                </a:lnTo>
                <a:lnTo>
                  <a:pt x="326326" y="1102018"/>
                </a:lnTo>
                <a:lnTo>
                  <a:pt x="391289" y="1065048"/>
                </a:lnTo>
                <a:lnTo>
                  <a:pt x="425076" y="1046832"/>
                </a:lnTo>
                <a:lnTo>
                  <a:pt x="459727" y="1028808"/>
                </a:lnTo>
                <a:lnTo>
                  <a:pt x="495235" y="1010985"/>
                </a:lnTo>
                <a:lnTo>
                  <a:pt x="531595" y="993372"/>
                </a:lnTo>
                <a:lnTo>
                  <a:pt x="568800" y="975979"/>
                </a:lnTo>
                <a:lnTo>
                  <a:pt x="606845" y="958814"/>
                </a:lnTo>
                <a:lnTo>
                  <a:pt x="645723" y="941888"/>
                </a:lnTo>
                <a:lnTo>
                  <a:pt x="685429" y="925209"/>
                </a:lnTo>
                <a:lnTo>
                  <a:pt x="725958" y="908786"/>
                </a:lnTo>
                <a:lnTo>
                  <a:pt x="767302" y="892629"/>
                </a:lnTo>
                <a:lnTo>
                  <a:pt x="809457" y="876748"/>
                </a:lnTo>
                <a:lnTo>
                  <a:pt x="852415" y="861150"/>
                </a:lnTo>
                <a:lnTo>
                  <a:pt x="896173" y="845846"/>
                </a:lnTo>
                <a:lnTo>
                  <a:pt x="940722" y="830845"/>
                </a:lnTo>
                <a:lnTo>
                  <a:pt x="986059" y="816156"/>
                </a:lnTo>
                <a:lnTo>
                  <a:pt x="1032176" y="801788"/>
                </a:lnTo>
                <a:lnTo>
                  <a:pt x="1079068" y="787751"/>
                </a:lnTo>
                <a:lnTo>
                  <a:pt x="1126729" y="774053"/>
                </a:lnTo>
                <a:lnTo>
                  <a:pt x="1175153" y="760705"/>
                </a:lnTo>
                <a:lnTo>
                  <a:pt x="1224334" y="747715"/>
                </a:lnTo>
                <a:lnTo>
                  <a:pt x="1274267" y="735092"/>
                </a:lnTo>
                <a:lnTo>
                  <a:pt x="1324945" y="722846"/>
                </a:lnTo>
                <a:lnTo>
                  <a:pt x="1376362" y="710987"/>
                </a:lnTo>
                <a:lnTo>
                  <a:pt x="1428513" y="699522"/>
                </a:lnTo>
                <a:lnTo>
                  <a:pt x="1481392" y="688463"/>
                </a:lnTo>
                <a:lnTo>
                  <a:pt x="1534993" y="677817"/>
                </a:lnTo>
                <a:lnTo>
                  <a:pt x="1589310" y="667594"/>
                </a:lnTo>
                <a:lnTo>
                  <a:pt x="1644337" y="657803"/>
                </a:lnTo>
                <a:lnTo>
                  <a:pt x="1700068" y="648454"/>
                </a:lnTo>
                <a:lnTo>
                  <a:pt x="1756497" y="639556"/>
                </a:lnTo>
                <a:lnTo>
                  <a:pt x="1813619" y="631118"/>
                </a:lnTo>
                <a:lnTo>
                  <a:pt x="1871428" y="623149"/>
                </a:lnTo>
                <a:lnTo>
                  <a:pt x="1929917" y="615659"/>
                </a:lnTo>
                <a:lnTo>
                  <a:pt x="1989081" y="608656"/>
                </a:lnTo>
                <a:lnTo>
                  <a:pt x="2048914" y="602151"/>
                </a:lnTo>
                <a:lnTo>
                  <a:pt x="2109409" y="596152"/>
                </a:lnTo>
                <a:lnTo>
                  <a:pt x="2170562" y="590669"/>
                </a:lnTo>
                <a:lnTo>
                  <a:pt x="2232366" y="585710"/>
                </a:lnTo>
                <a:lnTo>
                  <a:pt x="2294816" y="581286"/>
                </a:lnTo>
                <a:lnTo>
                  <a:pt x="2357905" y="577404"/>
                </a:lnTo>
                <a:lnTo>
                  <a:pt x="2421627" y="574076"/>
                </a:lnTo>
                <a:lnTo>
                  <a:pt x="2485977" y="571309"/>
                </a:lnTo>
                <a:lnTo>
                  <a:pt x="2550949" y="569114"/>
                </a:lnTo>
                <a:lnTo>
                  <a:pt x="2616537" y="567498"/>
                </a:lnTo>
                <a:lnTo>
                  <a:pt x="2682735" y="566473"/>
                </a:lnTo>
                <a:lnTo>
                  <a:pt x="2749537" y="566046"/>
                </a:lnTo>
                <a:lnTo>
                  <a:pt x="2816937" y="566227"/>
                </a:lnTo>
                <a:lnTo>
                  <a:pt x="2884930" y="567026"/>
                </a:lnTo>
                <a:lnTo>
                  <a:pt x="2953509" y="568452"/>
                </a:lnTo>
                <a:lnTo>
                  <a:pt x="3020635" y="570633"/>
                </a:lnTo>
                <a:lnTo>
                  <a:pt x="3086447" y="573588"/>
                </a:lnTo>
                <a:lnTo>
                  <a:pt x="3150976" y="577292"/>
                </a:lnTo>
                <a:lnTo>
                  <a:pt x="3214254" y="581718"/>
                </a:lnTo>
                <a:lnTo>
                  <a:pt x="3276313" y="586843"/>
                </a:lnTo>
                <a:lnTo>
                  <a:pt x="3337184" y="592640"/>
                </a:lnTo>
                <a:lnTo>
                  <a:pt x="3396900" y="599084"/>
                </a:lnTo>
                <a:lnTo>
                  <a:pt x="3455491" y="606150"/>
                </a:lnTo>
                <a:lnTo>
                  <a:pt x="3512990" y="613812"/>
                </a:lnTo>
                <a:lnTo>
                  <a:pt x="3569427" y="622045"/>
                </a:lnTo>
                <a:lnTo>
                  <a:pt x="3624836" y="630823"/>
                </a:lnTo>
                <a:lnTo>
                  <a:pt x="3679248" y="640122"/>
                </a:lnTo>
                <a:lnTo>
                  <a:pt x="3732693" y="649916"/>
                </a:lnTo>
                <a:lnTo>
                  <a:pt x="3785205" y="660179"/>
                </a:lnTo>
                <a:lnTo>
                  <a:pt x="3836815" y="670887"/>
                </a:lnTo>
                <a:lnTo>
                  <a:pt x="3887554" y="682013"/>
                </a:lnTo>
                <a:lnTo>
                  <a:pt x="3937454" y="693533"/>
                </a:lnTo>
                <a:lnTo>
                  <a:pt x="3986547" y="705421"/>
                </a:lnTo>
                <a:lnTo>
                  <a:pt x="4034865" y="717652"/>
                </a:lnTo>
                <a:lnTo>
                  <a:pt x="4082439" y="730200"/>
                </a:lnTo>
                <a:lnTo>
                  <a:pt x="4129301" y="743040"/>
                </a:lnTo>
                <a:lnTo>
                  <a:pt x="4175482" y="756147"/>
                </a:lnTo>
                <a:lnTo>
                  <a:pt x="4221015" y="769495"/>
                </a:lnTo>
                <a:lnTo>
                  <a:pt x="4265932" y="783059"/>
                </a:lnTo>
                <a:lnTo>
                  <a:pt x="4310263" y="796813"/>
                </a:lnTo>
                <a:lnTo>
                  <a:pt x="4354040" y="810733"/>
                </a:lnTo>
                <a:lnTo>
                  <a:pt x="4397296" y="824793"/>
                </a:lnTo>
                <a:lnTo>
                  <a:pt x="4440062" y="838967"/>
                </a:lnTo>
                <a:lnTo>
                  <a:pt x="4482369" y="853230"/>
                </a:lnTo>
                <a:lnTo>
                  <a:pt x="4524250" y="867558"/>
                </a:lnTo>
                <a:lnTo>
                  <a:pt x="4565736" y="881923"/>
                </a:lnTo>
                <a:lnTo>
                  <a:pt x="4606858" y="896302"/>
                </a:lnTo>
                <a:lnTo>
                  <a:pt x="4647649" y="910668"/>
                </a:lnTo>
                <a:lnTo>
                  <a:pt x="4808132" y="967504"/>
                </a:lnTo>
                <a:lnTo>
                  <a:pt x="4847742" y="981429"/>
                </a:lnTo>
                <a:lnTo>
                  <a:pt x="4887209" y="995189"/>
                </a:lnTo>
                <a:lnTo>
                  <a:pt x="4926568" y="1008760"/>
                </a:lnTo>
                <a:lnTo>
                  <a:pt x="4965848" y="1022115"/>
                </a:lnTo>
                <a:lnTo>
                  <a:pt x="5005082" y="1035230"/>
                </a:lnTo>
                <a:lnTo>
                  <a:pt x="5044302" y="1048079"/>
                </a:lnTo>
                <a:lnTo>
                  <a:pt x="5083539" y="1060636"/>
                </a:lnTo>
                <a:lnTo>
                  <a:pt x="5122825" y="1072877"/>
                </a:lnTo>
                <a:lnTo>
                  <a:pt x="5162192" y="1084776"/>
                </a:lnTo>
                <a:lnTo>
                  <a:pt x="5201671" y="1096308"/>
                </a:lnTo>
                <a:lnTo>
                  <a:pt x="5241295" y="1107447"/>
                </a:lnTo>
                <a:lnTo>
                  <a:pt x="5281094" y="1118169"/>
                </a:lnTo>
                <a:lnTo>
                  <a:pt x="5321100" y="1128446"/>
                </a:lnTo>
                <a:lnTo>
                  <a:pt x="5361346" y="1138255"/>
                </a:lnTo>
                <a:lnTo>
                  <a:pt x="5401863" y="1147570"/>
                </a:lnTo>
                <a:lnTo>
                  <a:pt x="5442682" y="1156366"/>
                </a:lnTo>
                <a:lnTo>
                  <a:pt x="5483836" y="1164617"/>
                </a:lnTo>
                <a:lnTo>
                  <a:pt x="5525355" y="1172297"/>
                </a:lnTo>
                <a:lnTo>
                  <a:pt x="5567273" y="1179382"/>
                </a:lnTo>
                <a:lnTo>
                  <a:pt x="5609620" y="1185846"/>
                </a:lnTo>
                <a:lnTo>
                  <a:pt x="5652428" y="1191664"/>
                </a:lnTo>
                <a:lnTo>
                  <a:pt x="5695729" y="1196810"/>
                </a:lnTo>
                <a:lnTo>
                  <a:pt x="5739554" y="1201259"/>
                </a:lnTo>
                <a:lnTo>
                  <a:pt x="5783936" y="1204986"/>
                </a:lnTo>
                <a:lnTo>
                  <a:pt x="5828906" y="1207966"/>
                </a:lnTo>
                <a:lnTo>
                  <a:pt x="5874496" y="1210172"/>
                </a:lnTo>
                <a:lnTo>
                  <a:pt x="5920737" y="1211580"/>
                </a:lnTo>
                <a:lnTo>
                  <a:pt x="6524503" y="1222629"/>
                </a:lnTo>
                <a:lnTo>
                  <a:pt x="7036114" y="1179957"/>
                </a:lnTo>
                <a:lnTo>
                  <a:pt x="7734892" y="1041844"/>
                </a:lnTo>
                <a:lnTo>
                  <a:pt x="8900157" y="7665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00565" y="653795"/>
            <a:ext cx="8900156" cy="1206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900565" y="495300"/>
            <a:ext cx="8900160" cy="1335405"/>
          </a:xfrm>
          <a:custGeom>
            <a:avLst/>
            <a:gdLst/>
            <a:ahLst/>
            <a:cxnLst/>
            <a:rect l="l" t="t" r="r" b="b"/>
            <a:pathLst>
              <a:path w="8900160" h="1335405">
                <a:moveTo>
                  <a:pt x="8900157" y="765048"/>
                </a:moveTo>
                <a:lnTo>
                  <a:pt x="8900157" y="0"/>
                </a:lnTo>
                <a:lnTo>
                  <a:pt x="0" y="0"/>
                </a:lnTo>
                <a:lnTo>
                  <a:pt x="12192" y="1335024"/>
                </a:lnTo>
                <a:lnTo>
                  <a:pt x="33277" y="1315094"/>
                </a:lnTo>
                <a:lnTo>
                  <a:pt x="55307" y="1295228"/>
                </a:lnTo>
                <a:lnTo>
                  <a:pt x="102182" y="1255718"/>
                </a:lnTo>
                <a:lnTo>
                  <a:pt x="152768" y="1216568"/>
                </a:lnTo>
                <a:lnTo>
                  <a:pt x="207019" y="1177852"/>
                </a:lnTo>
                <a:lnTo>
                  <a:pt x="264887" y="1139644"/>
                </a:lnTo>
                <a:lnTo>
                  <a:pt x="326326" y="1102018"/>
                </a:lnTo>
                <a:lnTo>
                  <a:pt x="391289" y="1065048"/>
                </a:lnTo>
                <a:lnTo>
                  <a:pt x="425076" y="1046832"/>
                </a:lnTo>
                <a:lnTo>
                  <a:pt x="459727" y="1028808"/>
                </a:lnTo>
                <a:lnTo>
                  <a:pt x="495235" y="1010985"/>
                </a:lnTo>
                <a:lnTo>
                  <a:pt x="531595" y="993372"/>
                </a:lnTo>
                <a:lnTo>
                  <a:pt x="568800" y="975979"/>
                </a:lnTo>
                <a:lnTo>
                  <a:pt x="606845" y="958814"/>
                </a:lnTo>
                <a:lnTo>
                  <a:pt x="645723" y="941888"/>
                </a:lnTo>
                <a:lnTo>
                  <a:pt x="685429" y="925209"/>
                </a:lnTo>
                <a:lnTo>
                  <a:pt x="725958" y="908786"/>
                </a:lnTo>
                <a:lnTo>
                  <a:pt x="767302" y="892629"/>
                </a:lnTo>
                <a:lnTo>
                  <a:pt x="809457" y="876748"/>
                </a:lnTo>
                <a:lnTo>
                  <a:pt x="852415" y="861150"/>
                </a:lnTo>
                <a:lnTo>
                  <a:pt x="896173" y="845846"/>
                </a:lnTo>
                <a:lnTo>
                  <a:pt x="940722" y="830845"/>
                </a:lnTo>
                <a:lnTo>
                  <a:pt x="986059" y="816156"/>
                </a:lnTo>
                <a:lnTo>
                  <a:pt x="1032176" y="801788"/>
                </a:lnTo>
                <a:lnTo>
                  <a:pt x="1079068" y="787751"/>
                </a:lnTo>
                <a:lnTo>
                  <a:pt x="1126729" y="774053"/>
                </a:lnTo>
                <a:lnTo>
                  <a:pt x="1175153" y="760705"/>
                </a:lnTo>
                <a:lnTo>
                  <a:pt x="1224334" y="747715"/>
                </a:lnTo>
                <a:lnTo>
                  <a:pt x="1274267" y="735092"/>
                </a:lnTo>
                <a:lnTo>
                  <a:pt x="1324945" y="722846"/>
                </a:lnTo>
                <a:lnTo>
                  <a:pt x="1376362" y="710987"/>
                </a:lnTo>
                <a:lnTo>
                  <a:pt x="1428513" y="699522"/>
                </a:lnTo>
                <a:lnTo>
                  <a:pt x="1481392" y="688463"/>
                </a:lnTo>
                <a:lnTo>
                  <a:pt x="1534993" y="677817"/>
                </a:lnTo>
                <a:lnTo>
                  <a:pt x="1589310" y="667594"/>
                </a:lnTo>
                <a:lnTo>
                  <a:pt x="1644337" y="657803"/>
                </a:lnTo>
                <a:lnTo>
                  <a:pt x="1700068" y="648454"/>
                </a:lnTo>
                <a:lnTo>
                  <a:pt x="1756497" y="639556"/>
                </a:lnTo>
                <a:lnTo>
                  <a:pt x="1813619" y="631118"/>
                </a:lnTo>
                <a:lnTo>
                  <a:pt x="1871428" y="623149"/>
                </a:lnTo>
                <a:lnTo>
                  <a:pt x="1929917" y="615659"/>
                </a:lnTo>
                <a:lnTo>
                  <a:pt x="1989081" y="608656"/>
                </a:lnTo>
                <a:lnTo>
                  <a:pt x="2048914" y="602151"/>
                </a:lnTo>
                <a:lnTo>
                  <a:pt x="2109409" y="596152"/>
                </a:lnTo>
                <a:lnTo>
                  <a:pt x="2170562" y="590669"/>
                </a:lnTo>
                <a:lnTo>
                  <a:pt x="2232366" y="585710"/>
                </a:lnTo>
                <a:lnTo>
                  <a:pt x="2294816" y="581286"/>
                </a:lnTo>
                <a:lnTo>
                  <a:pt x="2357905" y="577404"/>
                </a:lnTo>
                <a:lnTo>
                  <a:pt x="2421627" y="574076"/>
                </a:lnTo>
                <a:lnTo>
                  <a:pt x="2485977" y="571309"/>
                </a:lnTo>
                <a:lnTo>
                  <a:pt x="2550949" y="569114"/>
                </a:lnTo>
                <a:lnTo>
                  <a:pt x="2616537" y="567498"/>
                </a:lnTo>
                <a:lnTo>
                  <a:pt x="2682735" y="566473"/>
                </a:lnTo>
                <a:lnTo>
                  <a:pt x="2749537" y="566046"/>
                </a:lnTo>
                <a:lnTo>
                  <a:pt x="2816937" y="566227"/>
                </a:lnTo>
                <a:lnTo>
                  <a:pt x="2884930" y="567026"/>
                </a:lnTo>
                <a:lnTo>
                  <a:pt x="2953509" y="568452"/>
                </a:lnTo>
                <a:lnTo>
                  <a:pt x="3020635" y="570564"/>
                </a:lnTo>
                <a:lnTo>
                  <a:pt x="3086447" y="573454"/>
                </a:lnTo>
                <a:lnTo>
                  <a:pt x="3150976" y="577097"/>
                </a:lnTo>
                <a:lnTo>
                  <a:pt x="3214254" y="581467"/>
                </a:lnTo>
                <a:lnTo>
                  <a:pt x="3276313" y="586539"/>
                </a:lnTo>
                <a:lnTo>
                  <a:pt x="3337184" y="592287"/>
                </a:lnTo>
                <a:lnTo>
                  <a:pt x="3396900" y="598685"/>
                </a:lnTo>
                <a:lnTo>
                  <a:pt x="3455491" y="605709"/>
                </a:lnTo>
                <a:lnTo>
                  <a:pt x="3512990" y="613333"/>
                </a:lnTo>
                <a:lnTo>
                  <a:pt x="3569427" y="621530"/>
                </a:lnTo>
                <a:lnTo>
                  <a:pt x="3624836" y="630277"/>
                </a:lnTo>
                <a:lnTo>
                  <a:pt x="3679248" y="639546"/>
                </a:lnTo>
                <a:lnTo>
                  <a:pt x="3732693" y="649314"/>
                </a:lnTo>
                <a:lnTo>
                  <a:pt x="3785205" y="659553"/>
                </a:lnTo>
                <a:lnTo>
                  <a:pt x="3836815" y="670239"/>
                </a:lnTo>
                <a:lnTo>
                  <a:pt x="3887554" y="681347"/>
                </a:lnTo>
                <a:lnTo>
                  <a:pt x="3937454" y="692850"/>
                </a:lnTo>
                <a:lnTo>
                  <a:pt x="3986547" y="704723"/>
                </a:lnTo>
                <a:lnTo>
                  <a:pt x="4034865" y="716941"/>
                </a:lnTo>
                <a:lnTo>
                  <a:pt x="4082439" y="729478"/>
                </a:lnTo>
                <a:lnTo>
                  <a:pt x="4129301" y="742309"/>
                </a:lnTo>
                <a:lnTo>
                  <a:pt x="4175482" y="755408"/>
                </a:lnTo>
                <a:lnTo>
                  <a:pt x="4221015" y="768750"/>
                </a:lnTo>
                <a:lnTo>
                  <a:pt x="4265932" y="782309"/>
                </a:lnTo>
                <a:lnTo>
                  <a:pt x="4310263" y="796059"/>
                </a:lnTo>
                <a:lnTo>
                  <a:pt x="4354040" y="809976"/>
                </a:lnTo>
                <a:lnTo>
                  <a:pt x="4397296" y="824034"/>
                </a:lnTo>
                <a:lnTo>
                  <a:pt x="4440062" y="838207"/>
                </a:lnTo>
                <a:lnTo>
                  <a:pt x="4482369" y="852469"/>
                </a:lnTo>
                <a:lnTo>
                  <a:pt x="4524250" y="866796"/>
                </a:lnTo>
                <a:lnTo>
                  <a:pt x="4565736" y="881161"/>
                </a:lnTo>
                <a:lnTo>
                  <a:pt x="4606858" y="895540"/>
                </a:lnTo>
                <a:lnTo>
                  <a:pt x="4647649" y="909906"/>
                </a:lnTo>
                <a:lnTo>
                  <a:pt x="4808132" y="966739"/>
                </a:lnTo>
                <a:lnTo>
                  <a:pt x="4847742" y="980662"/>
                </a:lnTo>
                <a:lnTo>
                  <a:pt x="4887209" y="994419"/>
                </a:lnTo>
                <a:lnTo>
                  <a:pt x="4926568" y="1007986"/>
                </a:lnTo>
                <a:lnTo>
                  <a:pt x="4965848" y="1021336"/>
                </a:lnTo>
                <a:lnTo>
                  <a:pt x="5005082" y="1034444"/>
                </a:lnTo>
                <a:lnTo>
                  <a:pt x="5044302" y="1047286"/>
                </a:lnTo>
                <a:lnTo>
                  <a:pt x="5083539" y="1059834"/>
                </a:lnTo>
                <a:lnTo>
                  <a:pt x="5122825" y="1072064"/>
                </a:lnTo>
                <a:lnTo>
                  <a:pt x="5162192" y="1083951"/>
                </a:lnTo>
                <a:lnTo>
                  <a:pt x="5201671" y="1095468"/>
                </a:lnTo>
                <a:lnTo>
                  <a:pt x="5241295" y="1106590"/>
                </a:lnTo>
                <a:lnTo>
                  <a:pt x="5281094" y="1117292"/>
                </a:lnTo>
                <a:lnTo>
                  <a:pt x="5321100" y="1127549"/>
                </a:lnTo>
                <a:lnTo>
                  <a:pt x="5361346" y="1137334"/>
                </a:lnTo>
                <a:lnTo>
                  <a:pt x="5401863" y="1146622"/>
                </a:lnTo>
                <a:lnTo>
                  <a:pt x="5442682" y="1155389"/>
                </a:lnTo>
                <a:lnTo>
                  <a:pt x="5483836" y="1163607"/>
                </a:lnTo>
                <a:lnTo>
                  <a:pt x="5525355" y="1171252"/>
                </a:lnTo>
                <a:lnTo>
                  <a:pt x="5567273" y="1178299"/>
                </a:lnTo>
                <a:lnTo>
                  <a:pt x="5609620" y="1184721"/>
                </a:lnTo>
                <a:lnTo>
                  <a:pt x="5652428" y="1190493"/>
                </a:lnTo>
                <a:lnTo>
                  <a:pt x="5695729" y="1195590"/>
                </a:lnTo>
                <a:lnTo>
                  <a:pt x="5739554" y="1199987"/>
                </a:lnTo>
                <a:lnTo>
                  <a:pt x="5783936" y="1203657"/>
                </a:lnTo>
                <a:lnTo>
                  <a:pt x="5828906" y="1206576"/>
                </a:lnTo>
                <a:lnTo>
                  <a:pt x="5874496" y="1208717"/>
                </a:lnTo>
                <a:lnTo>
                  <a:pt x="5920737" y="1210056"/>
                </a:lnTo>
                <a:lnTo>
                  <a:pt x="6524503" y="1221962"/>
                </a:lnTo>
                <a:lnTo>
                  <a:pt x="7036114" y="1179576"/>
                </a:lnTo>
                <a:lnTo>
                  <a:pt x="7734892" y="1041177"/>
                </a:lnTo>
                <a:lnTo>
                  <a:pt x="8900157" y="7650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900565" y="448055"/>
            <a:ext cx="8900156" cy="1193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863974" y="5509259"/>
            <a:ext cx="2936875" cy="1511935"/>
          </a:xfrm>
          <a:custGeom>
            <a:avLst/>
            <a:gdLst/>
            <a:ahLst/>
            <a:cxnLst/>
            <a:rect l="l" t="t" r="r" b="b"/>
            <a:pathLst>
              <a:path w="2936875" h="1511934">
                <a:moveTo>
                  <a:pt x="2936748" y="0"/>
                </a:moveTo>
                <a:lnTo>
                  <a:pt x="2888646" y="24736"/>
                </a:lnTo>
                <a:lnTo>
                  <a:pt x="2836721" y="49371"/>
                </a:lnTo>
                <a:lnTo>
                  <a:pt x="2781030" y="73743"/>
                </a:lnTo>
                <a:lnTo>
                  <a:pt x="2721633" y="97691"/>
                </a:lnTo>
                <a:lnTo>
                  <a:pt x="2658587" y="121055"/>
                </a:lnTo>
                <a:lnTo>
                  <a:pt x="2591952" y="143674"/>
                </a:lnTo>
                <a:lnTo>
                  <a:pt x="2521787" y="165387"/>
                </a:lnTo>
                <a:lnTo>
                  <a:pt x="2448149" y="186034"/>
                </a:lnTo>
                <a:lnTo>
                  <a:pt x="2410046" y="195907"/>
                </a:lnTo>
                <a:lnTo>
                  <a:pt x="2371098" y="205453"/>
                </a:lnTo>
                <a:lnTo>
                  <a:pt x="2331310" y="214651"/>
                </a:lnTo>
                <a:lnTo>
                  <a:pt x="2290692" y="223483"/>
                </a:lnTo>
                <a:lnTo>
                  <a:pt x="2249249" y="231927"/>
                </a:lnTo>
                <a:lnTo>
                  <a:pt x="2206989" y="239964"/>
                </a:lnTo>
                <a:lnTo>
                  <a:pt x="2163920" y="247574"/>
                </a:lnTo>
                <a:lnTo>
                  <a:pt x="2120050" y="254735"/>
                </a:lnTo>
                <a:lnTo>
                  <a:pt x="2075384" y="261429"/>
                </a:lnTo>
                <a:lnTo>
                  <a:pt x="2029931" y="267636"/>
                </a:lnTo>
                <a:lnTo>
                  <a:pt x="1983698" y="273334"/>
                </a:lnTo>
                <a:lnTo>
                  <a:pt x="1936692" y="278504"/>
                </a:lnTo>
                <a:lnTo>
                  <a:pt x="1888921" y="283126"/>
                </a:lnTo>
                <a:lnTo>
                  <a:pt x="1840392" y="287180"/>
                </a:lnTo>
                <a:lnTo>
                  <a:pt x="1791112" y="290646"/>
                </a:lnTo>
                <a:lnTo>
                  <a:pt x="1741089" y="293503"/>
                </a:lnTo>
                <a:lnTo>
                  <a:pt x="1690330" y="295732"/>
                </a:lnTo>
                <a:lnTo>
                  <a:pt x="1638842" y="297312"/>
                </a:lnTo>
                <a:lnTo>
                  <a:pt x="1586632" y="298223"/>
                </a:lnTo>
                <a:lnTo>
                  <a:pt x="1533709" y="298446"/>
                </a:lnTo>
                <a:lnTo>
                  <a:pt x="1480079" y="297959"/>
                </a:lnTo>
                <a:lnTo>
                  <a:pt x="1425749" y="296744"/>
                </a:lnTo>
                <a:lnTo>
                  <a:pt x="1370727" y="294779"/>
                </a:lnTo>
                <a:lnTo>
                  <a:pt x="1315021" y="292045"/>
                </a:lnTo>
                <a:lnTo>
                  <a:pt x="1258637" y="288522"/>
                </a:lnTo>
                <a:lnTo>
                  <a:pt x="1201583" y="284189"/>
                </a:lnTo>
                <a:lnTo>
                  <a:pt x="1143867" y="279027"/>
                </a:lnTo>
                <a:lnTo>
                  <a:pt x="1085495" y="273015"/>
                </a:lnTo>
                <a:lnTo>
                  <a:pt x="1026475" y="266133"/>
                </a:lnTo>
                <a:lnTo>
                  <a:pt x="966814" y="258362"/>
                </a:lnTo>
                <a:lnTo>
                  <a:pt x="906520" y="249680"/>
                </a:lnTo>
                <a:lnTo>
                  <a:pt x="845600" y="240069"/>
                </a:lnTo>
                <a:lnTo>
                  <a:pt x="784061" y="229507"/>
                </a:lnTo>
                <a:lnTo>
                  <a:pt x="721910" y="217975"/>
                </a:lnTo>
                <a:lnTo>
                  <a:pt x="659156" y="205453"/>
                </a:lnTo>
                <a:lnTo>
                  <a:pt x="595804" y="191920"/>
                </a:lnTo>
                <a:lnTo>
                  <a:pt x="531864" y="177356"/>
                </a:lnTo>
                <a:lnTo>
                  <a:pt x="467341" y="161742"/>
                </a:lnTo>
                <a:lnTo>
                  <a:pt x="402244" y="145057"/>
                </a:lnTo>
                <a:lnTo>
                  <a:pt x="336579" y="127281"/>
                </a:lnTo>
                <a:lnTo>
                  <a:pt x="270354" y="108395"/>
                </a:lnTo>
                <a:lnTo>
                  <a:pt x="203576" y="88377"/>
                </a:lnTo>
                <a:lnTo>
                  <a:pt x="136253" y="67208"/>
                </a:lnTo>
                <a:lnTo>
                  <a:pt x="68392" y="44867"/>
                </a:lnTo>
                <a:lnTo>
                  <a:pt x="0" y="21336"/>
                </a:lnTo>
                <a:lnTo>
                  <a:pt x="0" y="1511808"/>
                </a:lnTo>
                <a:lnTo>
                  <a:pt x="2919984" y="1511808"/>
                </a:lnTo>
                <a:lnTo>
                  <a:pt x="29367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863974" y="5588507"/>
            <a:ext cx="2936747" cy="15102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84553" y="891539"/>
            <a:ext cx="2936747" cy="623011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863974" y="891539"/>
            <a:ext cx="2936747" cy="623011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00565" y="891539"/>
            <a:ext cx="2936747" cy="623011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11754" y="2069779"/>
            <a:ext cx="1355725" cy="620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rgbClr val="8C72D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jp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 descr="An image of two women smiling at each other in a classroom"/>
          <p:cNvSpPr/>
          <p:nvPr/>
        </p:nvSpPr>
        <p:spPr>
          <a:xfrm>
            <a:off x="6821302" y="1830323"/>
            <a:ext cx="3011423" cy="24140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 idx="4294967295"/>
          </p:nvPr>
        </p:nvSpPr>
        <p:spPr>
          <a:xfrm>
            <a:off x="7273427" y="4322062"/>
            <a:ext cx="2185670" cy="101346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36194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5080" lvl="0" indent="0" algn="ctr" defTabSz="914400" rtl="0" eaLnBrk="1" fontAlgn="auto" latinLnBrk="0" hangingPunct="1">
              <a:lnSpc>
                <a:spcPts val="2690"/>
              </a:lnSpc>
              <a:spcBef>
                <a:spcPts val="28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1" i="0" u="none" strike="noStrike" kern="1200" cap="none" spc="15" normalizeH="0" baseline="0" noProof="0" dirty="0">
                <a:ln>
                  <a:noFill/>
                </a:ln>
                <a:solidFill>
                  <a:srgbClr val="2E1E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Peer</a:t>
            </a:r>
            <a:r>
              <a:rPr kumimoji="0" lang="en-GB" sz="2300" b="1" i="0" u="none" strike="noStrike" kern="1200" cap="none" spc="-60" normalizeH="0" baseline="0" noProof="0" dirty="0">
                <a:ln>
                  <a:noFill/>
                </a:ln>
                <a:solidFill>
                  <a:srgbClr val="2E1E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300" b="1" i="0" u="none" strike="noStrike" kern="1200" cap="none" spc="15" normalizeH="0" baseline="0" noProof="0" dirty="0">
                <a:ln>
                  <a:noFill/>
                </a:ln>
                <a:solidFill>
                  <a:srgbClr val="2E1E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Mentoring </a:t>
            </a:r>
            <a:r>
              <a:rPr kumimoji="0" lang="en-GB" sz="2300" b="1" i="0" u="none" strike="noStrike" kern="1200" cap="none" spc="10" normalizeH="0" baseline="0" noProof="0" dirty="0">
                <a:ln>
                  <a:noFill/>
                </a:ln>
                <a:solidFill>
                  <a:srgbClr val="2E1E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tips</a:t>
            </a:r>
            <a:endParaRPr kumimoji="0" lang="en-GB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810" marR="0" lvl="0" indent="0" algn="ctr" defTabSz="914400" rtl="0" eaLnBrk="1" fontAlgn="auto" latinLnBrk="0" hangingPunct="1">
              <a:lnSpc>
                <a:spcPts val="22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50" b="1" i="0" u="none" strike="noStrike" kern="1200" cap="none" spc="-5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2019-2020</a:t>
            </a:r>
            <a:endParaRPr kumimoji="0" lang="en-GB" sz="19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256162" y="5947153"/>
            <a:ext cx="2151380" cy="2038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spc="5" dirty="0">
                <a:latin typeface="Arial"/>
                <a:cs typeface="Arial"/>
              </a:rPr>
              <a:t>Dr </a:t>
            </a:r>
            <a:r>
              <a:rPr sz="1150" spc="10" dirty="0">
                <a:latin typeface="Arial"/>
                <a:cs typeface="Arial"/>
              </a:rPr>
              <a:t>Anna Bussu &amp; </a:t>
            </a:r>
            <a:r>
              <a:rPr sz="1150" spc="5" dirty="0">
                <a:latin typeface="Arial"/>
                <a:cs typeface="Arial"/>
              </a:rPr>
              <a:t>Shelly</a:t>
            </a:r>
            <a:r>
              <a:rPr sz="1150" spc="-95" dirty="0">
                <a:latin typeface="Arial"/>
                <a:cs typeface="Arial"/>
              </a:rPr>
              <a:t> </a:t>
            </a:r>
            <a:r>
              <a:rPr sz="1150" spc="10" dirty="0">
                <a:latin typeface="Arial"/>
                <a:cs typeface="Arial"/>
              </a:rPr>
              <a:t>Haslam</a:t>
            </a:r>
            <a:endParaRPr sz="11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23130" y="6287005"/>
            <a:ext cx="2217420" cy="37465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indent="69850">
              <a:lnSpc>
                <a:spcPts val="1340"/>
              </a:lnSpc>
              <a:spcBef>
                <a:spcPts val="195"/>
              </a:spcBef>
            </a:pPr>
            <a:r>
              <a:rPr sz="1150" b="1" dirty="0">
                <a:solidFill>
                  <a:srgbClr val="006FC0"/>
                </a:solidFill>
                <a:latin typeface="Arial"/>
                <a:cs typeface="Arial"/>
              </a:rPr>
              <a:t>Learning </a:t>
            </a:r>
            <a:r>
              <a:rPr sz="1150" b="1" spc="10" dirty="0">
                <a:solidFill>
                  <a:srgbClr val="006FC0"/>
                </a:solidFill>
                <a:latin typeface="Arial"/>
                <a:cs typeface="Arial"/>
              </a:rPr>
              <a:t>&amp; </a:t>
            </a:r>
            <a:r>
              <a:rPr sz="1150" b="1" spc="5" dirty="0">
                <a:solidFill>
                  <a:srgbClr val="006FC0"/>
                </a:solidFill>
                <a:latin typeface="Arial"/>
                <a:cs typeface="Arial"/>
              </a:rPr>
              <a:t>Teaching Fellows  </a:t>
            </a:r>
            <a:r>
              <a:rPr sz="1150" b="1" spc="5" dirty="0">
                <a:latin typeface="Arial"/>
                <a:cs typeface="Arial"/>
              </a:rPr>
              <a:t>Applied </a:t>
            </a:r>
            <a:r>
              <a:rPr sz="1150" b="1" dirty="0">
                <a:latin typeface="Arial"/>
                <a:cs typeface="Arial"/>
              </a:rPr>
              <a:t>Health </a:t>
            </a:r>
            <a:r>
              <a:rPr sz="1150" b="1" spc="5" dirty="0">
                <a:latin typeface="Arial"/>
                <a:cs typeface="Arial"/>
              </a:rPr>
              <a:t>and Social</a:t>
            </a:r>
            <a:r>
              <a:rPr sz="1150" b="1" spc="-15" dirty="0">
                <a:latin typeface="Arial"/>
                <a:cs typeface="Arial"/>
              </a:rPr>
              <a:t> </a:t>
            </a:r>
            <a:r>
              <a:rPr sz="1150" b="1" spc="5" dirty="0">
                <a:latin typeface="Arial"/>
                <a:cs typeface="Arial"/>
              </a:rPr>
              <a:t>Care</a:t>
            </a:r>
            <a:endParaRPr sz="1150">
              <a:latin typeface="Arial"/>
              <a:cs typeface="Arial"/>
            </a:endParaRPr>
          </a:p>
        </p:txBody>
      </p:sp>
      <p:sp>
        <p:nvSpPr>
          <p:cNvPr id="31" name="object 31" descr="An illustration showing many figures having a group hug. They are all different colours"/>
          <p:cNvSpPr/>
          <p:nvPr/>
        </p:nvSpPr>
        <p:spPr>
          <a:xfrm>
            <a:off x="1965838" y="739901"/>
            <a:ext cx="1362455" cy="9029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85553" y="1930347"/>
            <a:ext cx="2501390" cy="191719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>
              <a:lnSpc>
                <a:spcPts val="1340"/>
              </a:lnSpc>
              <a:spcBef>
                <a:spcPts val="195"/>
              </a:spcBef>
            </a:pPr>
            <a:r>
              <a:rPr sz="1150" b="1" spc="5" dirty="0">
                <a:latin typeface="Times New Roman"/>
                <a:cs typeface="Times New Roman"/>
              </a:rPr>
              <a:t>Peer mentoring best practices </a:t>
            </a:r>
            <a:r>
              <a:rPr sz="1150" b="1" spc="10" dirty="0">
                <a:latin typeface="Times New Roman"/>
                <a:cs typeface="Times New Roman"/>
              </a:rPr>
              <a:t>and</a:t>
            </a:r>
            <a:r>
              <a:rPr sz="1150" b="1" spc="-5" dirty="0">
                <a:latin typeface="Times New Roman"/>
                <a:cs typeface="Times New Roman"/>
              </a:rPr>
              <a:t> </a:t>
            </a:r>
            <a:r>
              <a:rPr sz="1150" b="1" spc="5" dirty="0">
                <a:latin typeface="Times New Roman"/>
                <a:cs typeface="Times New Roman"/>
              </a:rPr>
              <a:t>tips</a:t>
            </a:r>
            <a:endParaRPr sz="115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66756" y="2343402"/>
            <a:ext cx="175006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74320" algn="l"/>
              </a:tabLst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1)	Peer mentors and</a:t>
            </a:r>
            <a:r>
              <a:rPr sz="850" b="1" spc="-4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mentees:</a:t>
            </a:r>
            <a:endParaRPr sz="850">
              <a:latin typeface="Arial"/>
              <a:cs typeface="Arial"/>
            </a:endParaRPr>
          </a:p>
        </p:txBody>
      </p:sp>
      <p:sp>
        <p:nvSpPr>
          <p:cNvPr id="6" name="objec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9455" y="2638044"/>
            <a:ext cx="85343" cy="853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9455" y="2892551"/>
            <a:ext cx="85343" cy="853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9455" y="3276600"/>
            <a:ext cx="85343" cy="868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428876" y="2599434"/>
            <a:ext cx="2254250" cy="169672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>
              <a:lnSpc>
                <a:spcPct val="99000"/>
              </a:lnSpc>
              <a:spcBef>
                <a:spcPts val="135"/>
              </a:spcBef>
            </a:pPr>
            <a:r>
              <a:rPr sz="850" spc="10" dirty="0">
                <a:latin typeface="Arial"/>
                <a:cs typeface="Arial"/>
              </a:rPr>
              <a:t>Focusing on </a:t>
            </a:r>
            <a:r>
              <a:rPr sz="850" spc="5" dirty="0">
                <a:latin typeface="Arial"/>
                <a:cs typeface="Arial"/>
              </a:rPr>
              <a:t>both: </a:t>
            </a:r>
            <a:r>
              <a:rPr sz="850" b="1" spc="5" dirty="0">
                <a:latin typeface="Arial"/>
                <a:cs typeface="Arial"/>
              </a:rPr>
              <a:t>peer </a:t>
            </a:r>
            <a:r>
              <a:rPr sz="850" b="1" spc="10" dirty="0">
                <a:latin typeface="Arial"/>
                <a:cs typeface="Arial"/>
              </a:rPr>
              <a:t>mentors </a:t>
            </a:r>
            <a:r>
              <a:rPr sz="850" b="1" spc="15" dirty="0">
                <a:latin typeface="Arial"/>
                <a:cs typeface="Arial"/>
              </a:rPr>
              <a:t>and  </a:t>
            </a:r>
            <a:r>
              <a:rPr sz="850" b="1" spc="10" dirty="0">
                <a:latin typeface="Arial"/>
                <a:cs typeface="Arial"/>
              </a:rPr>
              <a:t>mentees learning needs </a:t>
            </a:r>
            <a:r>
              <a:rPr sz="850" spc="10" dirty="0">
                <a:latin typeface="Arial"/>
                <a:cs typeface="Arial"/>
              </a:rPr>
              <a:t>and </a:t>
            </a:r>
            <a:r>
              <a:rPr sz="850" spc="5" dirty="0">
                <a:latin typeface="Arial"/>
                <a:cs typeface="Arial"/>
              </a:rPr>
              <a:t>development;  </a:t>
            </a:r>
            <a:r>
              <a:rPr sz="850" spc="10" dirty="0">
                <a:latin typeface="Arial"/>
                <a:cs typeface="Arial"/>
              </a:rPr>
              <a:t>Focusing on </a:t>
            </a:r>
            <a:r>
              <a:rPr sz="850" b="1" spc="5" dirty="0">
                <a:latin typeface="Arial"/>
                <a:cs typeface="Arial"/>
              </a:rPr>
              <a:t>individual </a:t>
            </a:r>
            <a:r>
              <a:rPr sz="850" b="1" spc="10" dirty="0">
                <a:latin typeface="Arial"/>
                <a:cs typeface="Arial"/>
              </a:rPr>
              <a:t>and </a:t>
            </a:r>
            <a:r>
              <a:rPr sz="850" b="1" spc="5" dirty="0">
                <a:latin typeface="Arial"/>
                <a:cs typeface="Arial"/>
              </a:rPr>
              <a:t>collective  </a:t>
            </a:r>
            <a:r>
              <a:rPr sz="850" b="1" spc="10" dirty="0">
                <a:latin typeface="Arial"/>
                <a:cs typeface="Arial"/>
              </a:rPr>
              <a:t>learning needs </a:t>
            </a:r>
            <a:r>
              <a:rPr sz="850" spc="5" dirty="0">
                <a:latin typeface="Arial"/>
                <a:cs typeface="Arial"/>
              </a:rPr>
              <a:t>(i.e promoting </a:t>
            </a:r>
            <a:r>
              <a:rPr sz="850" spc="10" dirty="0">
                <a:latin typeface="Arial"/>
                <a:cs typeface="Arial"/>
              </a:rPr>
              <a:t>peer  </a:t>
            </a:r>
            <a:r>
              <a:rPr sz="850" spc="5" dirty="0">
                <a:latin typeface="Arial"/>
                <a:cs typeface="Arial"/>
              </a:rPr>
              <a:t>mentoring activities </a:t>
            </a:r>
            <a:r>
              <a:rPr sz="850" spc="10" dirty="0">
                <a:latin typeface="Arial"/>
                <a:cs typeface="Arial"/>
              </a:rPr>
              <a:t>one </a:t>
            </a:r>
            <a:r>
              <a:rPr sz="850" dirty="0">
                <a:latin typeface="Arial"/>
                <a:cs typeface="Arial"/>
              </a:rPr>
              <a:t>to </a:t>
            </a:r>
            <a:r>
              <a:rPr sz="850" spc="10" dirty="0">
                <a:latin typeface="Arial"/>
                <a:cs typeface="Arial"/>
              </a:rPr>
              <a:t>one and </a:t>
            </a:r>
            <a:r>
              <a:rPr sz="850" dirty="0">
                <a:latin typeface="Arial"/>
                <a:cs typeface="Arial"/>
              </a:rPr>
              <a:t>in </a:t>
            </a:r>
            <a:r>
              <a:rPr sz="850" spc="10" dirty="0">
                <a:latin typeface="Arial"/>
                <a:cs typeface="Arial"/>
              </a:rPr>
              <a:t>group);  Providing and sharing clear and </a:t>
            </a:r>
            <a:r>
              <a:rPr sz="850" b="1" spc="10" dirty="0">
                <a:latin typeface="Arial"/>
                <a:cs typeface="Arial"/>
              </a:rPr>
              <a:t>concrete  benefits </a:t>
            </a:r>
            <a:r>
              <a:rPr sz="850" spc="10" dirty="0">
                <a:latin typeface="Arial"/>
                <a:cs typeface="Arial"/>
              </a:rPr>
              <a:t>for </a:t>
            </a:r>
            <a:r>
              <a:rPr sz="850" spc="5" dirty="0">
                <a:latin typeface="Arial"/>
                <a:cs typeface="Arial"/>
              </a:rPr>
              <a:t>students (i.e peer mentoring  accreditation):</a:t>
            </a:r>
            <a:endParaRPr sz="850" dirty="0">
              <a:latin typeface="Arial"/>
              <a:cs typeface="Arial"/>
            </a:endParaRPr>
          </a:p>
          <a:p>
            <a:pPr marL="12700" marR="108585">
              <a:lnSpc>
                <a:spcPct val="98200"/>
              </a:lnSpc>
              <a:spcBef>
                <a:spcPts val="20"/>
              </a:spcBef>
              <a:buFont typeface="Wingdings"/>
              <a:buChar char=""/>
              <a:tabLst>
                <a:tab pos="194945" algn="l"/>
                <a:tab pos="195580" algn="l"/>
              </a:tabLst>
            </a:pPr>
            <a:r>
              <a:rPr sz="850" spc="5" dirty="0">
                <a:latin typeface="Arial"/>
                <a:cs typeface="Arial"/>
              </a:rPr>
              <a:t>to </a:t>
            </a:r>
            <a:r>
              <a:rPr sz="850" spc="10" dirty="0">
                <a:latin typeface="Arial"/>
                <a:cs typeface="Arial"/>
              </a:rPr>
              <a:t>develop peer </a:t>
            </a:r>
            <a:r>
              <a:rPr sz="850" spc="5" dirty="0">
                <a:latin typeface="Arial"/>
                <a:cs typeface="Arial"/>
              </a:rPr>
              <a:t>mentors </a:t>
            </a:r>
            <a:r>
              <a:rPr sz="850" spc="10" dirty="0">
                <a:latin typeface="Arial"/>
                <a:cs typeface="Arial"/>
              </a:rPr>
              <a:t>and </a:t>
            </a:r>
            <a:r>
              <a:rPr sz="850" spc="5" dirty="0">
                <a:latin typeface="Arial"/>
                <a:cs typeface="Arial"/>
              </a:rPr>
              <a:t>to support  their employability </a:t>
            </a:r>
            <a:r>
              <a:rPr sz="850" spc="10" dirty="0">
                <a:latin typeface="Arial"/>
                <a:cs typeface="Arial"/>
              </a:rPr>
              <a:t>and </a:t>
            </a:r>
            <a:r>
              <a:rPr sz="850" spc="5" dirty="0">
                <a:latin typeface="Arial"/>
                <a:cs typeface="Arial"/>
              </a:rPr>
              <a:t>academic </a:t>
            </a:r>
            <a:r>
              <a:rPr sz="850" spc="10" dirty="0">
                <a:latin typeface="Arial"/>
                <a:cs typeface="Arial"/>
              </a:rPr>
              <a:t>and  </a:t>
            </a:r>
            <a:r>
              <a:rPr sz="850" spc="5" dirty="0">
                <a:latin typeface="Arial"/>
                <a:cs typeface="Arial"/>
              </a:rPr>
              <a:t>interpersonal</a:t>
            </a:r>
            <a:r>
              <a:rPr sz="850" spc="-5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skills;</a:t>
            </a:r>
            <a:endParaRPr sz="850" dirty="0">
              <a:latin typeface="Arial"/>
              <a:cs typeface="Arial"/>
            </a:endParaRPr>
          </a:p>
          <a:p>
            <a:pPr marL="12700" marR="354965">
              <a:lnSpc>
                <a:spcPts val="1010"/>
              </a:lnSpc>
              <a:spcBef>
                <a:spcPts val="30"/>
              </a:spcBef>
              <a:buFont typeface="Wingdings"/>
              <a:buChar char=""/>
              <a:tabLst>
                <a:tab pos="194945" algn="l"/>
                <a:tab pos="195580" algn="l"/>
              </a:tabLst>
            </a:pPr>
            <a:r>
              <a:rPr sz="850" spc="5" dirty="0">
                <a:latin typeface="Arial"/>
                <a:cs typeface="Arial"/>
              </a:rPr>
              <a:t>to </a:t>
            </a:r>
            <a:r>
              <a:rPr sz="850" spc="10" dirty="0">
                <a:latin typeface="Arial"/>
                <a:cs typeface="Arial"/>
              </a:rPr>
              <a:t>develop mentees academic and  </a:t>
            </a:r>
            <a:r>
              <a:rPr sz="850" spc="5" dirty="0">
                <a:latin typeface="Arial"/>
                <a:cs typeface="Arial"/>
              </a:rPr>
              <a:t>interpersonal</a:t>
            </a:r>
            <a:r>
              <a:rPr sz="850" spc="-5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skills.</a:t>
            </a:r>
            <a:endParaRPr sz="85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6756" y="4513578"/>
            <a:ext cx="899794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74320" algn="l"/>
              </a:tabLst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2)	Trainer</a:t>
            </a:r>
            <a:r>
              <a:rPr sz="850" b="1" spc="-4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850" b="1" spc="5" dirty="0">
                <a:solidFill>
                  <a:srgbClr val="006FC0"/>
                </a:solidFill>
                <a:latin typeface="Arial"/>
                <a:cs typeface="Arial"/>
              </a:rPr>
              <a:t>role</a:t>
            </a:r>
            <a:endParaRPr sz="850">
              <a:latin typeface="Arial"/>
              <a:cs typeface="Arial"/>
            </a:endParaRPr>
          </a:p>
        </p:txBody>
      </p:sp>
      <p:sp>
        <p:nvSpPr>
          <p:cNvPr id="11" name="object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9455" y="4930140"/>
            <a:ext cx="85343" cy="868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9455" y="5570220"/>
            <a:ext cx="85343" cy="853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9455" y="6452615"/>
            <a:ext cx="99060" cy="990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428863" y="4893053"/>
            <a:ext cx="2254250" cy="196151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715">
              <a:lnSpc>
                <a:spcPct val="98900"/>
              </a:lnSpc>
              <a:spcBef>
                <a:spcPts val="135"/>
              </a:spcBef>
            </a:pPr>
            <a:r>
              <a:rPr sz="850" b="1" spc="10" dirty="0">
                <a:latin typeface="Arial"/>
                <a:cs typeface="Arial"/>
              </a:rPr>
              <a:t>Trainer </a:t>
            </a:r>
            <a:r>
              <a:rPr sz="850" b="1" spc="5" dirty="0">
                <a:latin typeface="Arial"/>
                <a:cs typeface="Arial"/>
              </a:rPr>
              <a:t>role: </a:t>
            </a:r>
            <a:r>
              <a:rPr sz="850" spc="5" dirty="0">
                <a:latin typeface="Arial"/>
                <a:cs typeface="Arial"/>
              </a:rPr>
              <a:t>Trainer must </a:t>
            </a:r>
            <a:r>
              <a:rPr sz="850" spc="10" dirty="0">
                <a:latin typeface="Arial"/>
                <a:cs typeface="Arial"/>
              </a:rPr>
              <a:t>be positioned </a:t>
            </a:r>
            <a:r>
              <a:rPr sz="850" spc="5" dirty="0">
                <a:latin typeface="Arial"/>
                <a:cs typeface="Arial"/>
              </a:rPr>
              <a:t>as  </a:t>
            </a:r>
            <a:r>
              <a:rPr sz="850" spc="10" dirty="0">
                <a:latin typeface="Arial"/>
                <a:cs typeface="Arial"/>
              </a:rPr>
              <a:t>a “teacher-coach” </a:t>
            </a:r>
            <a:r>
              <a:rPr sz="850" spc="5" dirty="0">
                <a:latin typeface="Arial"/>
                <a:cs typeface="Arial"/>
              </a:rPr>
              <a:t>who </a:t>
            </a:r>
            <a:r>
              <a:rPr sz="850" spc="10" dirty="0">
                <a:latin typeface="Arial"/>
                <a:cs typeface="Arial"/>
              </a:rPr>
              <a:t>can </a:t>
            </a:r>
            <a:r>
              <a:rPr sz="850" spc="5" dirty="0">
                <a:latin typeface="Arial"/>
                <a:cs typeface="Arial"/>
              </a:rPr>
              <a:t>facilitate </a:t>
            </a:r>
            <a:r>
              <a:rPr sz="850" spc="10" dirty="0">
                <a:latin typeface="Arial"/>
                <a:cs typeface="Arial"/>
              </a:rPr>
              <a:t>the  </a:t>
            </a:r>
            <a:r>
              <a:rPr sz="850" spc="5" dirty="0">
                <a:latin typeface="Arial"/>
                <a:cs typeface="Arial"/>
              </a:rPr>
              <a:t>learning </a:t>
            </a:r>
            <a:r>
              <a:rPr sz="850" spc="10" dirty="0">
                <a:latin typeface="Arial"/>
                <a:cs typeface="Arial"/>
              </a:rPr>
              <a:t>process. This </a:t>
            </a:r>
            <a:r>
              <a:rPr sz="850" spc="5" dirty="0">
                <a:latin typeface="Arial"/>
                <a:cs typeface="Arial"/>
              </a:rPr>
              <a:t>is instrumental </a:t>
            </a:r>
            <a:r>
              <a:rPr sz="850" dirty="0">
                <a:latin typeface="Arial"/>
                <a:cs typeface="Arial"/>
              </a:rPr>
              <a:t>in  </a:t>
            </a:r>
            <a:r>
              <a:rPr sz="850" spc="10" dirty="0">
                <a:latin typeface="Arial"/>
                <a:cs typeface="Arial"/>
              </a:rPr>
              <a:t>fostering an atmosphere </a:t>
            </a:r>
            <a:r>
              <a:rPr sz="850" spc="5" dirty="0">
                <a:latin typeface="Arial"/>
                <a:cs typeface="Arial"/>
              </a:rPr>
              <a:t>of trust, exploring  values, </a:t>
            </a:r>
            <a:r>
              <a:rPr sz="850" spc="10" dirty="0">
                <a:latin typeface="Arial"/>
                <a:cs typeface="Arial"/>
              </a:rPr>
              <a:t>needs and </a:t>
            </a:r>
            <a:r>
              <a:rPr sz="850" spc="5" dirty="0">
                <a:latin typeface="Arial"/>
                <a:cs typeface="Arial"/>
              </a:rPr>
              <a:t>multiple identities;  </a:t>
            </a:r>
            <a:r>
              <a:rPr sz="850" b="1" spc="10" dirty="0">
                <a:latin typeface="Arial"/>
                <a:cs typeface="Arial"/>
              </a:rPr>
              <a:t>Engaging peer mentors to become </a:t>
            </a:r>
            <a:r>
              <a:rPr sz="850" b="1" spc="5" dirty="0">
                <a:latin typeface="Arial"/>
                <a:cs typeface="Arial"/>
              </a:rPr>
              <a:t>active  </a:t>
            </a:r>
            <a:r>
              <a:rPr sz="850" b="1" spc="15" dirty="0">
                <a:latin typeface="Arial"/>
                <a:cs typeface="Arial"/>
              </a:rPr>
              <a:t>and </a:t>
            </a:r>
            <a:r>
              <a:rPr sz="850" b="1" spc="5" dirty="0">
                <a:latin typeface="Arial"/>
                <a:cs typeface="Arial"/>
              </a:rPr>
              <a:t>agentive </a:t>
            </a:r>
            <a:r>
              <a:rPr sz="850" b="1" spc="10" dirty="0">
                <a:latin typeface="Arial"/>
                <a:cs typeface="Arial"/>
              </a:rPr>
              <a:t>learners </a:t>
            </a:r>
            <a:r>
              <a:rPr sz="850" spc="5" dirty="0">
                <a:latin typeface="Arial"/>
                <a:cs typeface="Arial"/>
              </a:rPr>
              <a:t>to develop  </a:t>
            </a:r>
            <a:r>
              <a:rPr sz="850" spc="10" dirty="0">
                <a:latin typeface="Arial"/>
                <a:cs typeface="Arial"/>
              </a:rPr>
              <a:t>pedagogical </a:t>
            </a:r>
            <a:r>
              <a:rPr sz="850" spc="5" dirty="0">
                <a:latin typeface="Arial"/>
                <a:cs typeface="Arial"/>
              </a:rPr>
              <a:t>activities </a:t>
            </a:r>
            <a:r>
              <a:rPr sz="850" spc="10" dirty="0">
                <a:latin typeface="Arial"/>
                <a:cs typeface="Arial"/>
              </a:rPr>
              <a:t>who can </a:t>
            </a:r>
            <a:r>
              <a:rPr sz="850" spc="5" dirty="0">
                <a:latin typeface="Arial"/>
                <a:cs typeface="Arial"/>
              </a:rPr>
              <a:t>lead </a:t>
            </a:r>
            <a:r>
              <a:rPr sz="850" spc="10" dirty="0">
                <a:latin typeface="Arial"/>
                <a:cs typeface="Arial"/>
              </a:rPr>
              <a:t>to  support </a:t>
            </a:r>
            <a:r>
              <a:rPr sz="850" spc="5" dirty="0">
                <a:latin typeface="Arial"/>
                <a:cs typeface="Arial"/>
              </a:rPr>
              <a:t>mentees (Pena, </a:t>
            </a:r>
            <a:r>
              <a:rPr sz="850" spc="10" dirty="0">
                <a:latin typeface="Arial"/>
                <a:cs typeface="Arial"/>
              </a:rPr>
              <a:t>Bensimon </a:t>
            </a:r>
            <a:r>
              <a:rPr sz="850" spc="15" dirty="0">
                <a:latin typeface="Arial"/>
                <a:cs typeface="Arial"/>
              </a:rPr>
              <a:t>&amp; </a:t>
            </a:r>
            <a:r>
              <a:rPr sz="850" spc="5" dirty="0">
                <a:latin typeface="Arial"/>
                <a:cs typeface="Arial"/>
              </a:rPr>
              <a:t>Colyar,  </a:t>
            </a:r>
            <a:r>
              <a:rPr sz="850" spc="10" dirty="0">
                <a:latin typeface="Arial"/>
                <a:cs typeface="Arial"/>
              </a:rPr>
              <a:t>2006). </a:t>
            </a:r>
            <a:r>
              <a:rPr sz="850" spc="5" dirty="0">
                <a:latin typeface="Arial"/>
                <a:cs typeface="Arial"/>
              </a:rPr>
              <a:t>This </a:t>
            </a:r>
            <a:r>
              <a:rPr sz="850" spc="10" dirty="0">
                <a:latin typeface="Arial"/>
                <a:cs typeface="Arial"/>
              </a:rPr>
              <a:t>approach </a:t>
            </a:r>
            <a:r>
              <a:rPr sz="850" spc="15" dirty="0">
                <a:latin typeface="Arial"/>
                <a:cs typeface="Arial"/>
              </a:rPr>
              <a:t>can </a:t>
            </a:r>
            <a:r>
              <a:rPr sz="850" spc="10" dirty="0">
                <a:latin typeface="Arial"/>
                <a:cs typeface="Arial"/>
              </a:rPr>
              <a:t>influence </a:t>
            </a:r>
            <a:r>
              <a:rPr sz="850" spc="5" dirty="0">
                <a:latin typeface="Arial"/>
                <a:cs typeface="Arial"/>
              </a:rPr>
              <a:t>positively  </a:t>
            </a:r>
            <a:r>
              <a:rPr sz="850" spc="10" dirty="0">
                <a:latin typeface="Arial"/>
                <a:cs typeface="Arial"/>
              </a:rPr>
              <a:t>students </a:t>
            </a:r>
            <a:r>
              <a:rPr sz="850" spc="5" dirty="0">
                <a:latin typeface="Arial"/>
                <a:cs typeface="Arial"/>
              </a:rPr>
              <a:t>responsibility </a:t>
            </a:r>
            <a:r>
              <a:rPr sz="850" spc="10" dirty="0">
                <a:latin typeface="Arial"/>
                <a:cs typeface="Arial"/>
              </a:rPr>
              <a:t>and </a:t>
            </a:r>
            <a:r>
              <a:rPr sz="850" spc="5" dirty="0">
                <a:latin typeface="Arial"/>
                <a:cs typeface="Arial"/>
              </a:rPr>
              <a:t>decision </a:t>
            </a:r>
            <a:r>
              <a:rPr sz="850" spc="10" dirty="0">
                <a:latin typeface="Arial"/>
                <a:cs typeface="Arial"/>
              </a:rPr>
              <a:t>making  process;</a:t>
            </a:r>
            <a:endParaRPr sz="850">
              <a:latin typeface="Arial"/>
              <a:cs typeface="Arial"/>
            </a:endParaRPr>
          </a:p>
          <a:p>
            <a:pPr marL="12700" marR="17780" indent="-635">
              <a:lnSpc>
                <a:spcPts val="1010"/>
              </a:lnSpc>
              <a:spcBef>
                <a:spcPts val="5"/>
              </a:spcBef>
            </a:pPr>
            <a:r>
              <a:rPr sz="850" b="1" spc="10" dirty="0">
                <a:latin typeface="Arial"/>
                <a:cs typeface="Arial"/>
              </a:rPr>
              <a:t>Lecturers across programmes </a:t>
            </a:r>
            <a:r>
              <a:rPr sz="850" b="1" spc="20" dirty="0">
                <a:latin typeface="Arial"/>
                <a:cs typeface="Arial"/>
              </a:rPr>
              <a:t>who </a:t>
            </a:r>
            <a:r>
              <a:rPr sz="850" b="1" spc="10" dirty="0">
                <a:latin typeface="Arial"/>
                <a:cs typeface="Arial"/>
              </a:rPr>
              <a:t>can  </a:t>
            </a:r>
            <a:r>
              <a:rPr sz="850" b="1" spc="15" dirty="0">
                <a:latin typeface="Arial"/>
                <a:cs typeface="Arial"/>
              </a:rPr>
              <a:t>work </a:t>
            </a:r>
            <a:r>
              <a:rPr sz="850" b="1" spc="5" dirty="0">
                <a:latin typeface="Arial"/>
                <a:cs typeface="Arial"/>
              </a:rPr>
              <a:t>collaboratively </a:t>
            </a:r>
            <a:r>
              <a:rPr sz="850" spc="10" dirty="0">
                <a:latin typeface="Arial"/>
                <a:cs typeface="Arial"/>
              </a:rPr>
              <a:t>to design </a:t>
            </a:r>
            <a:r>
              <a:rPr sz="850" spc="5" dirty="0">
                <a:latin typeface="Arial"/>
                <a:cs typeface="Arial"/>
              </a:rPr>
              <a:t>effective</a:t>
            </a:r>
            <a:r>
              <a:rPr sz="850" spc="-5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and</a:t>
            </a:r>
            <a:endParaRPr sz="850">
              <a:latin typeface="Arial"/>
              <a:cs typeface="Arial"/>
            </a:endParaRPr>
          </a:p>
          <a:p>
            <a:pPr marL="12700">
              <a:lnSpc>
                <a:spcPts val="1065"/>
              </a:lnSpc>
            </a:pPr>
            <a:r>
              <a:rPr sz="850" spc="10" dirty="0">
                <a:latin typeface="Arial"/>
                <a:cs typeface="Arial"/>
              </a:rPr>
              <a:t>innovative peer </a:t>
            </a:r>
            <a:r>
              <a:rPr sz="850" spc="5" dirty="0">
                <a:latin typeface="Arial"/>
                <a:cs typeface="Arial"/>
              </a:rPr>
              <a:t>mentoring and train</a:t>
            </a:r>
            <a:r>
              <a:rPr sz="850" spc="-25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students</a:t>
            </a:r>
            <a:r>
              <a:rPr sz="950" spc="10" dirty="0">
                <a:latin typeface="Times New Roman"/>
                <a:cs typeface="Times New Roman"/>
              </a:rPr>
              <a:t>.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16" name="object 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83557" y="1161288"/>
            <a:ext cx="894588" cy="98450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11929" y="1088136"/>
            <a:ext cx="1039494" cy="1127760"/>
          </a:xfrm>
          <a:custGeom>
            <a:avLst/>
            <a:gdLst/>
            <a:ahLst/>
            <a:cxnLst/>
            <a:rect l="l" t="t" r="r" b="b"/>
            <a:pathLst>
              <a:path w="1039495" h="1127760">
                <a:moveTo>
                  <a:pt x="1039368" y="562356"/>
                </a:moveTo>
                <a:lnTo>
                  <a:pt x="1036320" y="505968"/>
                </a:lnTo>
                <a:lnTo>
                  <a:pt x="1028700" y="451104"/>
                </a:lnTo>
                <a:lnTo>
                  <a:pt x="1014984" y="397764"/>
                </a:lnTo>
                <a:lnTo>
                  <a:pt x="998220" y="345948"/>
                </a:lnTo>
                <a:lnTo>
                  <a:pt x="976884" y="297180"/>
                </a:lnTo>
                <a:lnTo>
                  <a:pt x="950976" y="249936"/>
                </a:lnTo>
                <a:lnTo>
                  <a:pt x="920496" y="207264"/>
                </a:lnTo>
                <a:lnTo>
                  <a:pt x="888492" y="167640"/>
                </a:lnTo>
                <a:lnTo>
                  <a:pt x="850392" y="131064"/>
                </a:lnTo>
                <a:lnTo>
                  <a:pt x="810768" y="97536"/>
                </a:lnTo>
                <a:lnTo>
                  <a:pt x="768096" y="68580"/>
                </a:lnTo>
                <a:lnTo>
                  <a:pt x="722376" y="45720"/>
                </a:lnTo>
                <a:lnTo>
                  <a:pt x="673608" y="25908"/>
                </a:lnTo>
                <a:lnTo>
                  <a:pt x="623316" y="12192"/>
                </a:lnTo>
                <a:lnTo>
                  <a:pt x="571500" y="3048"/>
                </a:lnTo>
                <a:lnTo>
                  <a:pt x="516636" y="0"/>
                </a:lnTo>
                <a:lnTo>
                  <a:pt x="463296" y="4572"/>
                </a:lnTo>
                <a:lnTo>
                  <a:pt x="411480" y="12192"/>
                </a:lnTo>
                <a:lnTo>
                  <a:pt x="361188" y="27432"/>
                </a:lnTo>
                <a:lnTo>
                  <a:pt x="313944" y="47244"/>
                </a:lnTo>
                <a:lnTo>
                  <a:pt x="268224" y="71628"/>
                </a:lnTo>
                <a:lnTo>
                  <a:pt x="225552" y="100584"/>
                </a:lnTo>
                <a:lnTo>
                  <a:pt x="184404" y="132588"/>
                </a:lnTo>
                <a:lnTo>
                  <a:pt x="149352" y="169164"/>
                </a:lnTo>
                <a:lnTo>
                  <a:pt x="115824" y="210312"/>
                </a:lnTo>
                <a:lnTo>
                  <a:pt x="86868" y="252984"/>
                </a:lnTo>
                <a:lnTo>
                  <a:pt x="60960" y="300228"/>
                </a:lnTo>
                <a:lnTo>
                  <a:pt x="39624" y="348996"/>
                </a:lnTo>
                <a:lnTo>
                  <a:pt x="22860" y="399288"/>
                </a:lnTo>
                <a:lnTo>
                  <a:pt x="10668" y="454152"/>
                </a:lnTo>
                <a:lnTo>
                  <a:pt x="3048" y="509016"/>
                </a:lnTo>
                <a:lnTo>
                  <a:pt x="0" y="565404"/>
                </a:lnTo>
                <a:lnTo>
                  <a:pt x="3048" y="623316"/>
                </a:lnTo>
                <a:lnTo>
                  <a:pt x="10668" y="678180"/>
                </a:lnTo>
                <a:lnTo>
                  <a:pt x="24384" y="731520"/>
                </a:lnTo>
                <a:lnTo>
                  <a:pt x="41148" y="783336"/>
                </a:lnTo>
                <a:lnTo>
                  <a:pt x="62484" y="832104"/>
                </a:lnTo>
                <a:lnTo>
                  <a:pt x="74676" y="853619"/>
                </a:lnTo>
                <a:lnTo>
                  <a:pt x="74676" y="562356"/>
                </a:lnTo>
                <a:lnTo>
                  <a:pt x="76200" y="512064"/>
                </a:lnTo>
                <a:lnTo>
                  <a:pt x="83820" y="464820"/>
                </a:lnTo>
                <a:lnTo>
                  <a:pt x="94488" y="417576"/>
                </a:lnTo>
                <a:lnTo>
                  <a:pt x="109728" y="371856"/>
                </a:lnTo>
                <a:lnTo>
                  <a:pt x="129540" y="329184"/>
                </a:lnTo>
                <a:lnTo>
                  <a:pt x="150876" y="289560"/>
                </a:lnTo>
                <a:lnTo>
                  <a:pt x="176784" y="251460"/>
                </a:lnTo>
                <a:lnTo>
                  <a:pt x="205740" y="216408"/>
                </a:lnTo>
                <a:lnTo>
                  <a:pt x="237744" y="185928"/>
                </a:lnTo>
                <a:lnTo>
                  <a:pt x="271272" y="156972"/>
                </a:lnTo>
                <a:lnTo>
                  <a:pt x="309372" y="132588"/>
                </a:lnTo>
                <a:lnTo>
                  <a:pt x="347472" y="112776"/>
                </a:lnTo>
                <a:lnTo>
                  <a:pt x="388620" y="96012"/>
                </a:lnTo>
                <a:lnTo>
                  <a:pt x="431292" y="83820"/>
                </a:lnTo>
                <a:lnTo>
                  <a:pt x="475488" y="77724"/>
                </a:lnTo>
                <a:lnTo>
                  <a:pt x="521208" y="74676"/>
                </a:lnTo>
                <a:lnTo>
                  <a:pt x="566928" y="77724"/>
                </a:lnTo>
                <a:lnTo>
                  <a:pt x="611124" y="85344"/>
                </a:lnTo>
                <a:lnTo>
                  <a:pt x="653796" y="97536"/>
                </a:lnTo>
                <a:lnTo>
                  <a:pt x="694944" y="114300"/>
                </a:lnTo>
                <a:lnTo>
                  <a:pt x="733044" y="134112"/>
                </a:lnTo>
                <a:lnTo>
                  <a:pt x="769620" y="160020"/>
                </a:lnTo>
                <a:lnTo>
                  <a:pt x="804672" y="187452"/>
                </a:lnTo>
                <a:lnTo>
                  <a:pt x="835152" y="219456"/>
                </a:lnTo>
                <a:lnTo>
                  <a:pt x="864108" y="254508"/>
                </a:lnTo>
                <a:lnTo>
                  <a:pt x="890016" y="292608"/>
                </a:lnTo>
                <a:lnTo>
                  <a:pt x="911352" y="332232"/>
                </a:lnTo>
                <a:lnTo>
                  <a:pt x="931164" y="376428"/>
                </a:lnTo>
                <a:lnTo>
                  <a:pt x="944880" y="420624"/>
                </a:lnTo>
                <a:lnTo>
                  <a:pt x="955548" y="467868"/>
                </a:lnTo>
                <a:lnTo>
                  <a:pt x="961644" y="515112"/>
                </a:lnTo>
                <a:lnTo>
                  <a:pt x="964692" y="565404"/>
                </a:lnTo>
                <a:lnTo>
                  <a:pt x="964692" y="854067"/>
                </a:lnTo>
                <a:lnTo>
                  <a:pt x="978408" y="829056"/>
                </a:lnTo>
                <a:lnTo>
                  <a:pt x="999744" y="780288"/>
                </a:lnTo>
                <a:lnTo>
                  <a:pt x="1016508" y="728472"/>
                </a:lnTo>
                <a:lnTo>
                  <a:pt x="1028700" y="675132"/>
                </a:lnTo>
                <a:lnTo>
                  <a:pt x="1036320" y="620268"/>
                </a:lnTo>
                <a:lnTo>
                  <a:pt x="1039368" y="562356"/>
                </a:lnTo>
                <a:close/>
              </a:path>
              <a:path w="1039495" h="1127760">
                <a:moveTo>
                  <a:pt x="964692" y="854067"/>
                </a:moveTo>
                <a:lnTo>
                  <a:pt x="964692" y="565404"/>
                </a:lnTo>
                <a:lnTo>
                  <a:pt x="961644" y="615696"/>
                </a:lnTo>
                <a:lnTo>
                  <a:pt x="955548" y="664464"/>
                </a:lnTo>
                <a:lnTo>
                  <a:pt x="943356" y="711708"/>
                </a:lnTo>
                <a:lnTo>
                  <a:pt x="929640" y="755904"/>
                </a:lnTo>
                <a:lnTo>
                  <a:pt x="909828" y="798576"/>
                </a:lnTo>
                <a:lnTo>
                  <a:pt x="886968" y="839724"/>
                </a:lnTo>
                <a:lnTo>
                  <a:pt x="862584" y="877824"/>
                </a:lnTo>
                <a:lnTo>
                  <a:pt x="833628" y="911352"/>
                </a:lnTo>
                <a:lnTo>
                  <a:pt x="801624" y="943356"/>
                </a:lnTo>
                <a:lnTo>
                  <a:pt x="766572" y="972312"/>
                </a:lnTo>
                <a:lnTo>
                  <a:pt x="729996" y="995172"/>
                </a:lnTo>
                <a:lnTo>
                  <a:pt x="691896" y="1016508"/>
                </a:lnTo>
                <a:lnTo>
                  <a:pt x="650748" y="1033272"/>
                </a:lnTo>
                <a:lnTo>
                  <a:pt x="606552" y="1043940"/>
                </a:lnTo>
                <a:lnTo>
                  <a:pt x="562356" y="1051560"/>
                </a:lnTo>
                <a:lnTo>
                  <a:pt x="516636" y="1054608"/>
                </a:lnTo>
                <a:lnTo>
                  <a:pt x="472440" y="1051560"/>
                </a:lnTo>
                <a:lnTo>
                  <a:pt x="428244" y="1043940"/>
                </a:lnTo>
                <a:lnTo>
                  <a:pt x="385572" y="1031748"/>
                </a:lnTo>
                <a:lnTo>
                  <a:pt x="344424" y="1014984"/>
                </a:lnTo>
                <a:lnTo>
                  <a:pt x="306324" y="993648"/>
                </a:lnTo>
                <a:lnTo>
                  <a:pt x="269748" y="969264"/>
                </a:lnTo>
                <a:lnTo>
                  <a:pt x="234696" y="940308"/>
                </a:lnTo>
                <a:lnTo>
                  <a:pt x="204216" y="909828"/>
                </a:lnTo>
                <a:lnTo>
                  <a:pt x="175260" y="874776"/>
                </a:lnTo>
                <a:lnTo>
                  <a:pt x="149352" y="836676"/>
                </a:lnTo>
                <a:lnTo>
                  <a:pt x="126492" y="795528"/>
                </a:lnTo>
                <a:lnTo>
                  <a:pt x="108204" y="752856"/>
                </a:lnTo>
                <a:lnTo>
                  <a:pt x="94488" y="708660"/>
                </a:lnTo>
                <a:lnTo>
                  <a:pt x="82296" y="661416"/>
                </a:lnTo>
                <a:lnTo>
                  <a:pt x="76200" y="612648"/>
                </a:lnTo>
                <a:lnTo>
                  <a:pt x="74676" y="562356"/>
                </a:lnTo>
                <a:lnTo>
                  <a:pt x="74676" y="853619"/>
                </a:lnTo>
                <a:lnTo>
                  <a:pt x="117348" y="922020"/>
                </a:lnTo>
                <a:lnTo>
                  <a:pt x="150876" y="961644"/>
                </a:lnTo>
                <a:lnTo>
                  <a:pt x="187452" y="998220"/>
                </a:lnTo>
                <a:lnTo>
                  <a:pt x="228600" y="1031748"/>
                </a:lnTo>
                <a:lnTo>
                  <a:pt x="271272" y="1059180"/>
                </a:lnTo>
                <a:lnTo>
                  <a:pt x="316992" y="1083564"/>
                </a:lnTo>
                <a:lnTo>
                  <a:pt x="365760" y="1103376"/>
                </a:lnTo>
                <a:lnTo>
                  <a:pt x="416052" y="1117092"/>
                </a:lnTo>
                <a:lnTo>
                  <a:pt x="467868" y="1124712"/>
                </a:lnTo>
                <a:lnTo>
                  <a:pt x="521208" y="1127760"/>
                </a:lnTo>
                <a:lnTo>
                  <a:pt x="574548" y="1124712"/>
                </a:lnTo>
                <a:lnTo>
                  <a:pt x="626364" y="1115568"/>
                </a:lnTo>
                <a:lnTo>
                  <a:pt x="678180" y="1101852"/>
                </a:lnTo>
                <a:lnTo>
                  <a:pt x="725424" y="1082040"/>
                </a:lnTo>
                <a:lnTo>
                  <a:pt x="771144" y="1057656"/>
                </a:lnTo>
                <a:lnTo>
                  <a:pt x="813816" y="1028700"/>
                </a:lnTo>
                <a:lnTo>
                  <a:pt x="853440" y="996696"/>
                </a:lnTo>
                <a:lnTo>
                  <a:pt x="890016" y="958596"/>
                </a:lnTo>
                <a:lnTo>
                  <a:pt x="923544" y="918972"/>
                </a:lnTo>
                <a:lnTo>
                  <a:pt x="952500" y="876300"/>
                </a:lnTo>
                <a:lnTo>
                  <a:pt x="964692" y="85406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57038" y="1271016"/>
            <a:ext cx="673608" cy="7178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99126" y="1211580"/>
            <a:ext cx="791210" cy="836930"/>
          </a:xfrm>
          <a:custGeom>
            <a:avLst/>
            <a:gdLst/>
            <a:ahLst/>
            <a:cxnLst/>
            <a:rect l="l" t="t" r="r" b="b"/>
            <a:pathLst>
              <a:path w="791209" h="836930">
                <a:moveTo>
                  <a:pt x="790956" y="417576"/>
                </a:moveTo>
                <a:lnTo>
                  <a:pt x="789432" y="374904"/>
                </a:lnTo>
                <a:lnTo>
                  <a:pt x="783336" y="333756"/>
                </a:lnTo>
                <a:lnTo>
                  <a:pt x="772668" y="294132"/>
                </a:lnTo>
                <a:lnTo>
                  <a:pt x="760476" y="256032"/>
                </a:lnTo>
                <a:lnTo>
                  <a:pt x="743712" y="219456"/>
                </a:lnTo>
                <a:lnTo>
                  <a:pt x="723900" y="185928"/>
                </a:lnTo>
                <a:lnTo>
                  <a:pt x="701040" y="153924"/>
                </a:lnTo>
                <a:lnTo>
                  <a:pt x="675132" y="123444"/>
                </a:lnTo>
                <a:lnTo>
                  <a:pt x="647700" y="96012"/>
                </a:lnTo>
                <a:lnTo>
                  <a:pt x="617220" y="73152"/>
                </a:lnTo>
                <a:lnTo>
                  <a:pt x="585216" y="51816"/>
                </a:lnTo>
                <a:lnTo>
                  <a:pt x="550164" y="33528"/>
                </a:lnTo>
                <a:lnTo>
                  <a:pt x="512064" y="18288"/>
                </a:lnTo>
                <a:lnTo>
                  <a:pt x="473964" y="9144"/>
                </a:lnTo>
                <a:lnTo>
                  <a:pt x="434340" y="3048"/>
                </a:lnTo>
                <a:lnTo>
                  <a:pt x="393192" y="0"/>
                </a:lnTo>
                <a:lnTo>
                  <a:pt x="353568" y="3048"/>
                </a:lnTo>
                <a:lnTo>
                  <a:pt x="313944" y="9144"/>
                </a:lnTo>
                <a:lnTo>
                  <a:pt x="275844" y="19812"/>
                </a:lnTo>
                <a:lnTo>
                  <a:pt x="239268" y="35052"/>
                </a:lnTo>
                <a:lnTo>
                  <a:pt x="204216" y="53340"/>
                </a:lnTo>
                <a:lnTo>
                  <a:pt x="172212" y="74676"/>
                </a:lnTo>
                <a:lnTo>
                  <a:pt x="141732" y="99060"/>
                </a:lnTo>
                <a:lnTo>
                  <a:pt x="112776" y="124968"/>
                </a:lnTo>
                <a:lnTo>
                  <a:pt x="88392" y="155448"/>
                </a:lnTo>
                <a:lnTo>
                  <a:pt x="65532" y="187452"/>
                </a:lnTo>
                <a:lnTo>
                  <a:pt x="45720" y="222504"/>
                </a:lnTo>
                <a:lnTo>
                  <a:pt x="30480" y="259080"/>
                </a:lnTo>
                <a:lnTo>
                  <a:pt x="16764" y="297180"/>
                </a:lnTo>
                <a:lnTo>
                  <a:pt x="7620" y="336804"/>
                </a:lnTo>
                <a:lnTo>
                  <a:pt x="1524" y="377952"/>
                </a:lnTo>
                <a:lnTo>
                  <a:pt x="0" y="420624"/>
                </a:lnTo>
                <a:lnTo>
                  <a:pt x="1524" y="463296"/>
                </a:lnTo>
                <a:lnTo>
                  <a:pt x="7620" y="502920"/>
                </a:lnTo>
                <a:lnTo>
                  <a:pt x="18288" y="542544"/>
                </a:lnTo>
                <a:lnTo>
                  <a:pt x="30480" y="580644"/>
                </a:lnTo>
                <a:lnTo>
                  <a:pt x="47244" y="617220"/>
                </a:lnTo>
                <a:lnTo>
                  <a:pt x="60960" y="641486"/>
                </a:lnTo>
                <a:lnTo>
                  <a:pt x="60960" y="417576"/>
                </a:lnTo>
                <a:lnTo>
                  <a:pt x="62484" y="381000"/>
                </a:lnTo>
                <a:lnTo>
                  <a:pt x="77724" y="310896"/>
                </a:lnTo>
                <a:lnTo>
                  <a:pt x="102108" y="246888"/>
                </a:lnTo>
                <a:lnTo>
                  <a:pt x="138684" y="190500"/>
                </a:lnTo>
                <a:lnTo>
                  <a:pt x="184404" y="143256"/>
                </a:lnTo>
                <a:lnTo>
                  <a:pt x="237744" y="103632"/>
                </a:lnTo>
                <a:lnTo>
                  <a:pt x="297180" y="77724"/>
                </a:lnTo>
                <a:lnTo>
                  <a:pt x="362712" y="64008"/>
                </a:lnTo>
                <a:lnTo>
                  <a:pt x="397764" y="62484"/>
                </a:lnTo>
                <a:lnTo>
                  <a:pt x="431292" y="64008"/>
                </a:lnTo>
                <a:lnTo>
                  <a:pt x="496824" y="79248"/>
                </a:lnTo>
                <a:lnTo>
                  <a:pt x="556260" y="106680"/>
                </a:lnTo>
                <a:lnTo>
                  <a:pt x="609600" y="144780"/>
                </a:lnTo>
                <a:lnTo>
                  <a:pt x="653796" y="193548"/>
                </a:lnTo>
                <a:lnTo>
                  <a:pt x="690372" y="249936"/>
                </a:lnTo>
                <a:lnTo>
                  <a:pt x="714756" y="313944"/>
                </a:lnTo>
                <a:lnTo>
                  <a:pt x="728472" y="384048"/>
                </a:lnTo>
                <a:lnTo>
                  <a:pt x="728472" y="643831"/>
                </a:lnTo>
                <a:lnTo>
                  <a:pt x="745236" y="614172"/>
                </a:lnTo>
                <a:lnTo>
                  <a:pt x="760476" y="579120"/>
                </a:lnTo>
                <a:lnTo>
                  <a:pt x="774192" y="539496"/>
                </a:lnTo>
                <a:lnTo>
                  <a:pt x="783336" y="501396"/>
                </a:lnTo>
                <a:lnTo>
                  <a:pt x="789432" y="458724"/>
                </a:lnTo>
                <a:lnTo>
                  <a:pt x="790956" y="417576"/>
                </a:lnTo>
                <a:close/>
              </a:path>
              <a:path w="791209" h="836930">
                <a:moveTo>
                  <a:pt x="728472" y="643831"/>
                </a:moveTo>
                <a:lnTo>
                  <a:pt x="728472" y="420624"/>
                </a:lnTo>
                <a:lnTo>
                  <a:pt x="726948" y="457200"/>
                </a:lnTo>
                <a:lnTo>
                  <a:pt x="722376" y="492252"/>
                </a:lnTo>
                <a:lnTo>
                  <a:pt x="702564" y="559308"/>
                </a:lnTo>
                <a:lnTo>
                  <a:pt x="672084" y="618744"/>
                </a:lnTo>
                <a:lnTo>
                  <a:pt x="630936" y="672084"/>
                </a:lnTo>
                <a:lnTo>
                  <a:pt x="580644" y="714756"/>
                </a:lnTo>
                <a:lnTo>
                  <a:pt x="524256" y="748284"/>
                </a:lnTo>
                <a:lnTo>
                  <a:pt x="461772" y="768096"/>
                </a:lnTo>
                <a:lnTo>
                  <a:pt x="393192" y="774192"/>
                </a:lnTo>
                <a:lnTo>
                  <a:pt x="359664" y="772668"/>
                </a:lnTo>
                <a:lnTo>
                  <a:pt x="294132" y="758952"/>
                </a:lnTo>
                <a:lnTo>
                  <a:pt x="234696" y="731520"/>
                </a:lnTo>
                <a:lnTo>
                  <a:pt x="181356" y="691896"/>
                </a:lnTo>
                <a:lnTo>
                  <a:pt x="137160" y="643128"/>
                </a:lnTo>
                <a:lnTo>
                  <a:pt x="100584" y="586740"/>
                </a:lnTo>
                <a:lnTo>
                  <a:pt x="76200" y="522732"/>
                </a:lnTo>
                <a:lnTo>
                  <a:pt x="62484" y="452628"/>
                </a:lnTo>
                <a:lnTo>
                  <a:pt x="60960" y="417576"/>
                </a:lnTo>
                <a:lnTo>
                  <a:pt x="60960" y="641486"/>
                </a:lnTo>
                <a:lnTo>
                  <a:pt x="89916" y="684276"/>
                </a:lnTo>
                <a:lnTo>
                  <a:pt x="115824" y="713232"/>
                </a:lnTo>
                <a:lnTo>
                  <a:pt x="143256" y="740664"/>
                </a:lnTo>
                <a:lnTo>
                  <a:pt x="173736" y="765048"/>
                </a:lnTo>
                <a:lnTo>
                  <a:pt x="205740" y="786384"/>
                </a:lnTo>
                <a:lnTo>
                  <a:pt x="242316" y="804672"/>
                </a:lnTo>
                <a:lnTo>
                  <a:pt x="278892" y="818388"/>
                </a:lnTo>
                <a:lnTo>
                  <a:pt x="316992" y="827532"/>
                </a:lnTo>
                <a:lnTo>
                  <a:pt x="356616" y="835152"/>
                </a:lnTo>
                <a:lnTo>
                  <a:pt x="397764" y="836676"/>
                </a:lnTo>
                <a:lnTo>
                  <a:pt x="437388" y="833628"/>
                </a:lnTo>
                <a:lnTo>
                  <a:pt x="477012" y="827532"/>
                </a:lnTo>
                <a:lnTo>
                  <a:pt x="515112" y="816864"/>
                </a:lnTo>
                <a:lnTo>
                  <a:pt x="553212" y="803148"/>
                </a:lnTo>
                <a:lnTo>
                  <a:pt x="586740" y="784860"/>
                </a:lnTo>
                <a:lnTo>
                  <a:pt x="618744" y="763524"/>
                </a:lnTo>
                <a:lnTo>
                  <a:pt x="649224" y="739140"/>
                </a:lnTo>
                <a:lnTo>
                  <a:pt x="678180" y="711708"/>
                </a:lnTo>
                <a:lnTo>
                  <a:pt x="702564" y="681228"/>
                </a:lnTo>
                <a:lnTo>
                  <a:pt x="725424" y="649224"/>
                </a:lnTo>
                <a:lnTo>
                  <a:pt x="728472" y="6438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09538" y="1321308"/>
            <a:ext cx="406908" cy="4511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662293" y="1274063"/>
            <a:ext cx="500380" cy="544195"/>
          </a:xfrm>
          <a:custGeom>
            <a:avLst/>
            <a:gdLst/>
            <a:ahLst/>
            <a:cxnLst/>
            <a:rect l="l" t="t" r="r" b="b"/>
            <a:pathLst>
              <a:path w="500379" h="544194">
                <a:moveTo>
                  <a:pt x="6096" y="323088"/>
                </a:moveTo>
                <a:lnTo>
                  <a:pt x="6096" y="220980"/>
                </a:lnTo>
                <a:lnTo>
                  <a:pt x="1524" y="269748"/>
                </a:lnTo>
                <a:lnTo>
                  <a:pt x="0" y="271272"/>
                </a:lnTo>
                <a:lnTo>
                  <a:pt x="0" y="272796"/>
                </a:lnTo>
                <a:lnTo>
                  <a:pt x="1524" y="274320"/>
                </a:lnTo>
                <a:lnTo>
                  <a:pt x="6096" y="323088"/>
                </a:lnTo>
                <a:close/>
              </a:path>
              <a:path w="500379" h="544194">
                <a:moveTo>
                  <a:pt x="19812" y="374904"/>
                </a:moveTo>
                <a:lnTo>
                  <a:pt x="19812" y="170688"/>
                </a:lnTo>
                <a:lnTo>
                  <a:pt x="6096" y="216408"/>
                </a:lnTo>
                <a:lnTo>
                  <a:pt x="6096" y="327660"/>
                </a:lnTo>
                <a:lnTo>
                  <a:pt x="19812" y="374904"/>
                </a:lnTo>
                <a:close/>
              </a:path>
              <a:path w="500379" h="544194">
                <a:moveTo>
                  <a:pt x="481584" y="376428"/>
                </a:moveTo>
                <a:lnTo>
                  <a:pt x="481584" y="167640"/>
                </a:lnTo>
                <a:lnTo>
                  <a:pt x="480060" y="166116"/>
                </a:lnTo>
                <a:lnTo>
                  <a:pt x="460248" y="123444"/>
                </a:lnTo>
                <a:lnTo>
                  <a:pt x="460248" y="121920"/>
                </a:lnTo>
                <a:lnTo>
                  <a:pt x="458724" y="120396"/>
                </a:lnTo>
                <a:lnTo>
                  <a:pt x="457200" y="120396"/>
                </a:lnTo>
                <a:lnTo>
                  <a:pt x="429768" y="83820"/>
                </a:lnTo>
                <a:lnTo>
                  <a:pt x="429768" y="82296"/>
                </a:lnTo>
                <a:lnTo>
                  <a:pt x="428244" y="80772"/>
                </a:lnTo>
                <a:lnTo>
                  <a:pt x="394716" y="48768"/>
                </a:lnTo>
                <a:lnTo>
                  <a:pt x="393192" y="48768"/>
                </a:lnTo>
                <a:lnTo>
                  <a:pt x="390144" y="45720"/>
                </a:lnTo>
                <a:lnTo>
                  <a:pt x="352044" y="22860"/>
                </a:lnTo>
                <a:lnTo>
                  <a:pt x="350520" y="21336"/>
                </a:lnTo>
                <a:lnTo>
                  <a:pt x="347472" y="21336"/>
                </a:lnTo>
                <a:lnTo>
                  <a:pt x="304800" y="6096"/>
                </a:lnTo>
                <a:lnTo>
                  <a:pt x="301752" y="6096"/>
                </a:lnTo>
                <a:lnTo>
                  <a:pt x="275844" y="1524"/>
                </a:lnTo>
                <a:lnTo>
                  <a:pt x="249936" y="0"/>
                </a:lnTo>
                <a:lnTo>
                  <a:pt x="222504" y="1524"/>
                </a:lnTo>
                <a:lnTo>
                  <a:pt x="199644" y="6096"/>
                </a:lnTo>
                <a:lnTo>
                  <a:pt x="196596" y="6096"/>
                </a:lnTo>
                <a:lnTo>
                  <a:pt x="153924" y="21336"/>
                </a:lnTo>
                <a:lnTo>
                  <a:pt x="150876" y="21336"/>
                </a:lnTo>
                <a:lnTo>
                  <a:pt x="149352" y="22860"/>
                </a:lnTo>
                <a:lnTo>
                  <a:pt x="111252" y="45720"/>
                </a:lnTo>
                <a:lnTo>
                  <a:pt x="108204" y="48768"/>
                </a:lnTo>
                <a:lnTo>
                  <a:pt x="106680" y="48768"/>
                </a:lnTo>
                <a:lnTo>
                  <a:pt x="73152" y="79248"/>
                </a:lnTo>
                <a:lnTo>
                  <a:pt x="73152" y="80772"/>
                </a:lnTo>
                <a:lnTo>
                  <a:pt x="70104" y="83820"/>
                </a:lnTo>
                <a:lnTo>
                  <a:pt x="44196" y="120396"/>
                </a:lnTo>
                <a:lnTo>
                  <a:pt x="42672" y="120396"/>
                </a:lnTo>
                <a:lnTo>
                  <a:pt x="42672" y="121920"/>
                </a:lnTo>
                <a:lnTo>
                  <a:pt x="41148" y="123444"/>
                </a:lnTo>
                <a:lnTo>
                  <a:pt x="21336" y="166116"/>
                </a:lnTo>
                <a:lnTo>
                  <a:pt x="19812" y="167640"/>
                </a:lnTo>
                <a:lnTo>
                  <a:pt x="19812" y="377952"/>
                </a:lnTo>
                <a:lnTo>
                  <a:pt x="21336" y="377952"/>
                </a:lnTo>
                <a:lnTo>
                  <a:pt x="41148" y="420624"/>
                </a:lnTo>
                <a:lnTo>
                  <a:pt x="44196" y="423672"/>
                </a:lnTo>
                <a:lnTo>
                  <a:pt x="50292" y="432278"/>
                </a:lnTo>
                <a:lnTo>
                  <a:pt x="50292" y="269748"/>
                </a:lnTo>
                <a:lnTo>
                  <a:pt x="50506" y="272034"/>
                </a:lnTo>
                <a:lnTo>
                  <a:pt x="53340" y="241808"/>
                </a:lnTo>
                <a:lnTo>
                  <a:pt x="53340" y="228600"/>
                </a:lnTo>
                <a:lnTo>
                  <a:pt x="65532" y="187960"/>
                </a:lnTo>
                <a:lnTo>
                  <a:pt x="65532" y="187452"/>
                </a:lnTo>
                <a:lnTo>
                  <a:pt x="67056" y="182880"/>
                </a:lnTo>
                <a:lnTo>
                  <a:pt x="67056" y="184169"/>
                </a:lnTo>
                <a:lnTo>
                  <a:pt x="85344" y="144780"/>
                </a:lnTo>
                <a:lnTo>
                  <a:pt x="85344" y="147200"/>
                </a:lnTo>
                <a:lnTo>
                  <a:pt x="106680" y="117079"/>
                </a:lnTo>
                <a:lnTo>
                  <a:pt x="106680" y="115824"/>
                </a:lnTo>
                <a:lnTo>
                  <a:pt x="109728" y="112776"/>
                </a:lnTo>
                <a:lnTo>
                  <a:pt x="109728" y="113053"/>
                </a:lnTo>
                <a:lnTo>
                  <a:pt x="140208" y="85344"/>
                </a:lnTo>
                <a:lnTo>
                  <a:pt x="140208" y="86563"/>
                </a:lnTo>
                <a:lnTo>
                  <a:pt x="170688" y="68275"/>
                </a:lnTo>
                <a:lnTo>
                  <a:pt x="170688" y="67056"/>
                </a:lnTo>
                <a:lnTo>
                  <a:pt x="211836" y="53340"/>
                </a:lnTo>
                <a:lnTo>
                  <a:pt x="211836" y="54254"/>
                </a:lnTo>
                <a:lnTo>
                  <a:pt x="231648" y="50292"/>
                </a:lnTo>
                <a:lnTo>
                  <a:pt x="252984" y="48768"/>
                </a:lnTo>
                <a:lnTo>
                  <a:pt x="272796" y="50292"/>
                </a:lnTo>
                <a:lnTo>
                  <a:pt x="289560" y="54160"/>
                </a:lnTo>
                <a:lnTo>
                  <a:pt x="289560" y="53340"/>
                </a:lnTo>
                <a:lnTo>
                  <a:pt x="330708" y="67056"/>
                </a:lnTo>
                <a:lnTo>
                  <a:pt x="330708" y="68169"/>
                </a:lnTo>
                <a:lnTo>
                  <a:pt x="361188" y="85754"/>
                </a:lnTo>
                <a:lnTo>
                  <a:pt x="361188" y="85344"/>
                </a:lnTo>
                <a:lnTo>
                  <a:pt x="365760" y="88392"/>
                </a:lnTo>
                <a:lnTo>
                  <a:pt x="365760" y="89698"/>
                </a:lnTo>
                <a:lnTo>
                  <a:pt x="391668" y="114372"/>
                </a:lnTo>
                <a:lnTo>
                  <a:pt x="391668" y="112776"/>
                </a:lnTo>
                <a:lnTo>
                  <a:pt x="416052" y="145288"/>
                </a:lnTo>
                <a:lnTo>
                  <a:pt x="416052" y="144780"/>
                </a:lnTo>
                <a:lnTo>
                  <a:pt x="419100" y="149352"/>
                </a:lnTo>
                <a:lnTo>
                  <a:pt x="419100" y="151344"/>
                </a:lnTo>
                <a:lnTo>
                  <a:pt x="434340" y="184169"/>
                </a:lnTo>
                <a:lnTo>
                  <a:pt x="434340" y="182880"/>
                </a:lnTo>
                <a:lnTo>
                  <a:pt x="435864" y="187452"/>
                </a:lnTo>
                <a:lnTo>
                  <a:pt x="435864" y="188595"/>
                </a:lnTo>
                <a:lnTo>
                  <a:pt x="446532" y="228600"/>
                </a:lnTo>
                <a:lnTo>
                  <a:pt x="446532" y="225552"/>
                </a:lnTo>
                <a:lnTo>
                  <a:pt x="450889" y="272034"/>
                </a:lnTo>
                <a:lnTo>
                  <a:pt x="451104" y="269748"/>
                </a:lnTo>
                <a:lnTo>
                  <a:pt x="451104" y="433297"/>
                </a:lnTo>
                <a:lnTo>
                  <a:pt x="458724" y="423672"/>
                </a:lnTo>
                <a:lnTo>
                  <a:pt x="458724" y="422148"/>
                </a:lnTo>
                <a:lnTo>
                  <a:pt x="460248" y="420624"/>
                </a:lnTo>
                <a:lnTo>
                  <a:pt x="480060" y="377952"/>
                </a:lnTo>
                <a:lnTo>
                  <a:pt x="481584" y="376428"/>
                </a:lnTo>
                <a:close/>
              </a:path>
              <a:path w="500379" h="544194">
                <a:moveTo>
                  <a:pt x="50506" y="272034"/>
                </a:moveTo>
                <a:lnTo>
                  <a:pt x="50292" y="269748"/>
                </a:lnTo>
                <a:lnTo>
                  <a:pt x="50292" y="274320"/>
                </a:lnTo>
                <a:lnTo>
                  <a:pt x="50506" y="272034"/>
                </a:lnTo>
                <a:close/>
              </a:path>
              <a:path w="500379" h="544194">
                <a:moveTo>
                  <a:pt x="54864" y="318516"/>
                </a:moveTo>
                <a:lnTo>
                  <a:pt x="50506" y="272034"/>
                </a:lnTo>
                <a:lnTo>
                  <a:pt x="50292" y="274320"/>
                </a:lnTo>
                <a:lnTo>
                  <a:pt x="50292" y="432278"/>
                </a:lnTo>
                <a:lnTo>
                  <a:pt x="53340" y="436581"/>
                </a:lnTo>
                <a:lnTo>
                  <a:pt x="53340" y="313944"/>
                </a:lnTo>
                <a:lnTo>
                  <a:pt x="54864" y="318516"/>
                </a:lnTo>
                <a:close/>
              </a:path>
              <a:path w="500379" h="544194">
                <a:moveTo>
                  <a:pt x="54864" y="225552"/>
                </a:moveTo>
                <a:lnTo>
                  <a:pt x="53340" y="228600"/>
                </a:lnTo>
                <a:lnTo>
                  <a:pt x="53340" y="241808"/>
                </a:lnTo>
                <a:lnTo>
                  <a:pt x="54864" y="225552"/>
                </a:lnTo>
                <a:close/>
              </a:path>
              <a:path w="500379" h="544194">
                <a:moveTo>
                  <a:pt x="66027" y="357644"/>
                </a:moveTo>
                <a:lnTo>
                  <a:pt x="53340" y="313944"/>
                </a:lnTo>
                <a:lnTo>
                  <a:pt x="53340" y="436581"/>
                </a:lnTo>
                <a:lnTo>
                  <a:pt x="65532" y="453793"/>
                </a:lnTo>
                <a:lnTo>
                  <a:pt x="65532" y="356616"/>
                </a:lnTo>
                <a:lnTo>
                  <a:pt x="66027" y="357644"/>
                </a:lnTo>
                <a:close/>
              </a:path>
              <a:path w="500379" h="544194">
                <a:moveTo>
                  <a:pt x="67056" y="182880"/>
                </a:moveTo>
                <a:lnTo>
                  <a:pt x="65532" y="187452"/>
                </a:lnTo>
                <a:lnTo>
                  <a:pt x="65962" y="186524"/>
                </a:lnTo>
                <a:lnTo>
                  <a:pt x="67056" y="182880"/>
                </a:lnTo>
                <a:close/>
              </a:path>
              <a:path w="500379" h="544194">
                <a:moveTo>
                  <a:pt x="65962" y="186524"/>
                </a:moveTo>
                <a:lnTo>
                  <a:pt x="65532" y="187452"/>
                </a:lnTo>
                <a:lnTo>
                  <a:pt x="65532" y="187960"/>
                </a:lnTo>
                <a:lnTo>
                  <a:pt x="65962" y="186524"/>
                </a:lnTo>
                <a:close/>
              </a:path>
              <a:path w="500379" h="544194">
                <a:moveTo>
                  <a:pt x="67056" y="361188"/>
                </a:moveTo>
                <a:lnTo>
                  <a:pt x="66027" y="357644"/>
                </a:lnTo>
                <a:lnTo>
                  <a:pt x="65532" y="356616"/>
                </a:lnTo>
                <a:lnTo>
                  <a:pt x="67056" y="361188"/>
                </a:lnTo>
                <a:close/>
              </a:path>
              <a:path w="500379" h="544194">
                <a:moveTo>
                  <a:pt x="67056" y="455944"/>
                </a:moveTo>
                <a:lnTo>
                  <a:pt x="67056" y="361188"/>
                </a:lnTo>
                <a:lnTo>
                  <a:pt x="65532" y="356616"/>
                </a:lnTo>
                <a:lnTo>
                  <a:pt x="65532" y="453793"/>
                </a:lnTo>
                <a:lnTo>
                  <a:pt x="67056" y="455944"/>
                </a:lnTo>
                <a:close/>
              </a:path>
              <a:path w="500379" h="544194">
                <a:moveTo>
                  <a:pt x="67056" y="184169"/>
                </a:moveTo>
                <a:lnTo>
                  <a:pt x="67056" y="182880"/>
                </a:lnTo>
                <a:lnTo>
                  <a:pt x="65962" y="186524"/>
                </a:lnTo>
                <a:lnTo>
                  <a:pt x="67056" y="184169"/>
                </a:lnTo>
                <a:close/>
              </a:path>
              <a:path w="500379" h="544194">
                <a:moveTo>
                  <a:pt x="85344" y="474980"/>
                </a:moveTo>
                <a:lnTo>
                  <a:pt x="85344" y="397764"/>
                </a:lnTo>
                <a:lnTo>
                  <a:pt x="83820" y="394716"/>
                </a:lnTo>
                <a:lnTo>
                  <a:pt x="66027" y="357644"/>
                </a:lnTo>
                <a:lnTo>
                  <a:pt x="67056" y="361188"/>
                </a:lnTo>
                <a:lnTo>
                  <a:pt x="67056" y="455944"/>
                </a:lnTo>
                <a:lnTo>
                  <a:pt x="70104" y="460248"/>
                </a:lnTo>
                <a:lnTo>
                  <a:pt x="74676" y="464820"/>
                </a:lnTo>
                <a:lnTo>
                  <a:pt x="85344" y="474980"/>
                </a:lnTo>
                <a:close/>
              </a:path>
              <a:path w="500379" h="544194">
                <a:moveTo>
                  <a:pt x="85344" y="147200"/>
                </a:moveTo>
                <a:lnTo>
                  <a:pt x="85344" y="144780"/>
                </a:lnTo>
                <a:lnTo>
                  <a:pt x="83820" y="149352"/>
                </a:lnTo>
                <a:lnTo>
                  <a:pt x="85344" y="147200"/>
                </a:lnTo>
                <a:close/>
              </a:path>
              <a:path w="500379" h="544194">
                <a:moveTo>
                  <a:pt x="83977" y="394926"/>
                </a:moveTo>
                <a:lnTo>
                  <a:pt x="83820" y="394598"/>
                </a:lnTo>
                <a:lnTo>
                  <a:pt x="83977" y="394926"/>
                </a:lnTo>
                <a:close/>
              </a:path>
              <a:path w="500379" h="544194">
                <a:moveTo>
                  <a:pt x="85344" y="397764"/>
                </a:moveTo>
                <a:lnTo>
                  <a:pt x="83977" y="394926"/>
                </a:lnTo>
                <a:lnTo>
                  <a:pt x="83820" y="394716"/>
                </a:lnTo>
                <a:lnTo>
                  <a:pt x="85344" y="397764"/>
                </a:lnTo>
                <a:close/>
              </a:path>
              <a:path w="500379" h="544194">
                <a:moveTo>
                  <a:pt x="111252" y="431292"/>
                </a:moveTo>
                <a:lnTo>
                  <a:pt x="83977" y="394926"/>
                </a:lnTo>
                <a:lnTo>
                  <a:pt x="85344" y="397764"/>
                </a:lnTo>
                <a:lnTo>
                  <a:pt x="85344" y="474980"/>
                </a:lnTo>
                <a:lnTo>
                  <a:pt x="106680" y="495300"/>
                </a:lnTo>
                <a:lnTo>
                  <a:pt x="106680" y="428244"/>
                </a:lnTo>
                <a:lnTo>
                  <a:pt x="111252" y="431292"/>
                </a:lnTo>
                <a:close/>
              </a:path>
              <a:path w="500379" h="544194">
                <a:moveTo>
                  <a:pt x="109728" y="112776"/>
                </a:moveTo>
                <a:lnTo>
                  <a:pt x="106680" y="115824"/>
                </a:lnTo>
                <a:lnTo>
                  <a:pt x="109176" y="113554"/>
                </a:lnTo>
                <a:lnTo>
                  <a:pt x="109728" y="112776"/>
                </a:lnTo>
                <a:close/>
              </a:path>
              <a:path w="500379" h="544194">
                <a:moveTo>
                  <a:pt x="109176" y="113554"/>
                </a:moveTo>
                <a:lnTo>
                  <a:pt x="106680" y="115824"/>
                </a:lnTo>
                <a:lnTo>
                  <a:pt x="106680" y="117079"/>
                </a:lnTo>
                <a:lnTo>
                  <a:pt x="109176" y="113554"/>
                </a:lnTo>
                <a:close/>
              </a:path>
              <a:path w="500379" h="544194">
                <a:moveTo>
                  <a:pt x="140208" y="515721"/>
                </a:moveTo>
                <a:lnTo>
                  <a:pt x="140208" y="458724"/>
                </a:lnTo>
                <a:lnTo>
                  <a:pt x="106680" y="428244"/>
                </a:lnTo>
                <a:lnTo>
                  <a:pt x="106680" y="495300"/>
                </a:lnTo>
                <a:lnTo>
                  <a:pt x="108204" y="495300"/>
                </a:lnTo>
                <a:lnTo>
                  <a:pt x="111252" y="498348"/>
                </a:lnTo>
                <a:lnTo>
                  <a:pt x="140208" y="515721"/>
                </a:lnTo>
                <a:close/>
              </a:path>
              <a:path w="500379" h="544194">
                <a:moveTo>
                  <a:pt x="109728" y="113053"/>
                </a:moveTo>
                <a:lnTo>
                  <a:pt x="109728" y="112776"/>
                </a:lnTo>
                <a:lnTo>
                  <a:pt x="109176" y="113554"/>
                </a:lnTo>
                <a:lnTo>
                  <a:pt x="109728" y="113053"/>
                </a:lnTo>
                <a:close/>
              </a:path>
              <a:path w="500379" h="544194">
                <a:moveTo>
                  <a:pt x="140208" y="86563"/>
                </a:moveTo>
                <a:lnTo>
                  <a:pt x="140208" y="85344"/>
                </a:lnTo>
                <a:lnTo>
                  <a:pt x="137160" y="88392"/>
                </a:lnTo>
                <a:lnTo>
                  <a:pt x="140208" y="86563"/>
                </a:lnTo>
                <a:close/>
              </a:path>
              <a:path w="500379" h="544194">
                <a:moveTo>
                  <a:pt x="175260" y="530352"/>
                </a:moveTo>
                <a:lnTo>
                  <a:pt x="175260" y="478536"/>
                </a:lnTo>
                <a:lnTo>
                  <a:pt x="137160" y="455676"/>
                </a:lnTo>
                <a:lnTo>
                  <a:pt x="140208" y="458724"/>
                </a:lnTo>
                <a:lnTo>
                  <a:pt x="140208" y="515721"/>
                </a:lnTo>
                <a:lnTo>
                  <a:pt x="149352" y="521208"/>
                </a:lnTo>
                <a:lnTo>
                  <a:pt x="150876" y="521208"/>
                </a:lnTo>
                <a:lnTo>
                  <a:pt x="152400" y="522732"/>
                </a:lnTo>
                <a:lnTo>
                  <a:pt x="153924" y="522732"/>
                </a:lnTo>
                <a:lnTo>
                  <a:pt x="175260" y="530352"/>
                </a:lnTo>
                <a:close/>
              </a:path>
              <a:path w="500379" h="544194">
                <a:moveTo>
                  <a:pt x="175260" y="65532"/>
                </a:moveTo>
                <a:lnTo>
                  <a:pt x="170688" y="67056"/>
                </a:lnTo>
                <a:lnTo>
                  <a:pt x="170688" y="68275"/>
                </a:lnTo>
                <a:lnTo>
                  <a:pt x="175260" y="65532"/>
                </a:lnTo>
                <a:close/>
              </a:path>
              <a:path w="500379" h="544194">
                <a:moveTo>
                  <a:pt x="211836" y="540123"/>
                </a:moveTo>
                <a:lnTo>
                  <a:pt x="211836" y="490728"/>
                </a:lnTo>
                <a:lnTo>
                  <a:pt x="170688" y="475488"/>
                </a:lnTo>
                <a:lnTo>
                  <a:pt x="175260" y="478536"/>
                </a:lnTo>
                <a:lnTo>
                  <a:pt x="175260" y="530352"/>
                </a:lnTo>
                <a:lnTo>
                  <a:pt x="196596" y="537972"/>
                </a:lnTo>
                <a:lnTo>
                  <a:pt x="199644" y="537972"/>
                </a:lnTo>
                <a:lnTo>
                  <a:pt x="211836" y="540123"/>
                </a:lnTo>
                <a:close/>
              </a:path>
              <a:path w="500379" h="544194">
                <a:moveTo>
                  <a:pt x="211836" y="54254"/>
                </a:moveTo>
                <a:lnTo>
                  <a:pt x="211836" y="53340"/>
                </a:lnTo>
                <a:lnTo>
                  <a:pt x="208788" y="54864"/>
                </a:lnTo>
                <a:lnTo>
                  <a:pt x="211836" y="54254"/>
                </a:lnTo>
                <a:close/>
              </a:path>
              <a:path w="500379" h="544194">
                <a:moveTo>
                  <a:pt x="292608" y="489204"/>
                </a:moveTo>
                <a:lnTo>
                  <a:pt x="269748" y="493776"/>
                </a:lnTo>
                <a:lnTo>
                  <a:pt x="228600" y="493776"/>
                </a:lnTo>
                <a:lnTo>
                  <a:pt x="208788" y="489204"/>
                </a:lnTo>
                <a:lnTo>
                  <a:pt x="211836" y="490728"/>
                </a:lnTo>
                <a:lnTo>
                  <a:pt x="211836" y="540123"/>
                </a:lnTo>
                <a:lnTo>
                  <a:pt x="225552" y="542544"/>
                </a:lnTo>
                <a:lnTo>
                  <a:pt x="252984" y="544068"/>
                </a:lnTo>
                <a:lnTo>
                  <a:pt x="278892" y="542544"/>
                </a:lnTo>
                <a:lnTo>
                  <a:pt x="289560" y="540410"/>
                </a:lnTo>
                <a:lnTo>
                  <a:pt x="289560" y="490728"/>
                </a:lnTo>
                <a:lnTo>
                  <a:pt x="292608" y="489204"/>
                </a:lnTo>
                <a:close/>
              </a:path>
              <a:path w="500379" h="544194">
                <a:moveTo>
                  <a:pt x="292608" y="54864"/>
                </a:moveTo>
                <a:lnTo>
                  <a:pt x="289560" y="53340"/>
                </a:lnTo>
                <a:lnTo>
                  <a:pt x="289560" y="54160"/>
                </a:lnTo>
                <a:lnTo>
                  <a:pt x="292608" y="54864"/>
                </a:lnTo>
                <a:close/>
              </a:path>
              <a:path w="500379" h="544194">
                <a:moveTo>
                  <a:pt x="330708" y="475488"/>
                </a:moveTo>
                <a:lnTo>
                  <a:pt x="289560" y="490728"/>
                </a:lnTo>
                <a:lnTo>
                  <a:pt x="289560" y="540410"/>
                </a:lnTo>
                <a:lnTo>
                  <a:pt x="301752" y="537972"/>
                </a:lnTo>
                <a:lnTo>
                  <a:pt x="304800" y="537972"/>
                </a:lnTo>
                <a:lnTo>
                  <a:pt x="326136" y="530352"/>
                </a:lnTo>
                <a:lnTo>
                  <a:pt x="326136" y="478536"/>
                </a:lnTo>
                <a:lnTo>
                  <a:pt x="330708" y="475488"/>
                </a:lnTo>
                <a:close/>
              </a:path>
              <a:path w="500379" h="544194">
                <a:moveTo>
                  <a:pt x="330708" y="68169"/>
                </a:moveTo>
                <a:lnTo>
                  <a:pt x="330708" y="67056"/>
                </a:lnTo>
                <a:lnTo>
                  <a:pt x="326136" y="65532"/>
                </a:lnTo>
                <a:lnTo>
                  <a:pt x="330708" y="68169"/>
                </a:lnTo>
                <a:close/>
              </a:path>
              <a:path w="500379" h="544194">
                <a:moveTo>
                  <a:pt x="362280" y="457683"/>
                </a:moveTo>
                <a:lnTo>
                  <a:pt x="326136" y="478536"/>
                </a:lnTo>
                <a:lnTo>
                  <a:pt x="326136" y="530352"/>
                </a:lnTo>
                <a:lnTo>
                  <a:pt x="347472" y="522732"/>
                </a:lnTo>
                <a:lnTo>
                  <a:pt x="348996" y="522732"/>
                </a:lnTo>
                <a:lnTo>
                  <a:pt x="350520" y="521208"/>
                </a:lnTo>
                <a:lnTo>
                  <a:pt x="352044" y="521208"/>
                </a:lnTo>
                <a:lnTo>
                  <a:pt x="361188" y="515721"/>
                </a:lnTo>
                <a:lnTo>
                  <a:pt x="361188" y="458724"/>
                </a:lnTo>
                <a:lnTo>
                  <a:pt x="362280" y="457683"/>
                </a:lnTo>
                <a:close/>
              </a:path>
              <a:path w="500379" h="544194">
                <a:moveTo>
                  <a:pt x="365760" y="88392"/>
                </a:moveTo>
                <a:lnTo>
                  <a:pt x="361188" y="85344"/>
                </a:lnTo>
                <a:lnTo>
                  <a:pt x="362280" y="86384"/>
                </a:lnTo>
                <a:lnTo>
                  <a:pt x="365760" y="88392"/>
                </a:lnTo>
                <a:close/>
              </a:path>
              <a:path w="500379" h="544194">
                <a:moveTo>
                  <a:pt x="362280" y="86384"/>
                </a:moveTo>
                <a:lnTo>
                  <a:pt x="361188" y="85344"/>
                </a:lnTo>
                <a:lnTo>
                  <a:pt x="361188" y="85754"/>
                </a:lnTo>
                <a:lnTo>
                  <a:pt x="362280" y="86384"/>
                </a:lnTo>
                <a:close/>
              </a:path>
              <a:path w="500379" h="544194">
                <a:moveTo>
                  <a:pt x="365760" y="455676"/>
                </a:moveTo>
                <a:lnTo>
                  <a:pt x="362280" y="457683"/>
                </a:lnTo>
                <a:lnTo>
                  <a:pt x="361188" y="458724"/>
                </a:lnTo>
                <a:lnTo>
                  <a:pt x="365760" y="455676"/>
                </a:lnTo>
                <a:close/>
              </a:path>
              <a:path w="500379" h="544194">
                <a:moveTo>
                  <a:pt x="365760" y="512978"/>
                </a:moveTo>
                <a:lnTo>
                  <a:pt x="365760" y="455676"/>
                </a:lnTo>
                <a:lnTo>
                  <a:pt x="361188" y="458724"/>
                </a:lnTo>
                <a:lnTo>
                  <a:pt x="361188" y="515721"/>
                </a:lnTo>
                <a:lnTo>
                  <a:pt x="365760" y="512978"/>
                </a:lnTo>
                <a:close/>
              </a:path>
              <a:path w="500379" h="544194">
                <a:moveTo>
                  <a:pt x="365760" y="89698"/>
                </a:moveTo>
                <a:lnTo>
                  <a:pt x="365760" y="88392"/>
                </a:lnTo>
                <a:lnTo>
                  <a:pt x="362280" y="86384"/>
                </a:lnTo>
                <a:lnTo>
                  <a:pt x="365760" y="89698"/>
                </a:lnTo>
                <a:close/>
              </a:path>
              <a:path w="500379" h="544194">
                <a:moveTo>
                  <a:pt x="390525" y="430784"/>
                </a:moveTo>
                <a:lnTo>
                  <a:pt x="362280" y="457683"/>
                </a:lnTo>
                <a:lnTo>
                  <a:pt x="365760" y="455676"/>
                </a:lnTo>
                <a:lnTo>
                  <a:pt x="365760" y="512978"/>
                </a:lnTo>
                <a:lnTo>
                  <a:pt x="390144" y="498348"/>
                </a:lnTo>
                <a:lnTo>
                  <a:pt x="390144" y="431292"/>
                </a:lnTo>
                <a:lnTo>
                  <a:pt x="390525" y="430784"/>
                </a:lnTo>
                <a:close/>
              </a:path>
              <a:path w="500379" h="544194">
                <a:moveTo>
                  <a:pt x="393192" y="428244"/>
                </a:moveTo>
                <a:lnTo>
                  <a:pt x="390525" y="430784"/>
                </a:lnTo>
                <a:lnTo>
                  <a:pt x="390144" y="431292"/>
                </a:lnTo>
                <a:lnTo>
                  <a:pt x="393192" y="428244"/>
                </a:lnTo>
                <a:close/>
              </a:path>
              <a:path w="500379" h="544194">
                <a:moveTo>
                  <a:pt x="393192" y="495300"/>
                </a:moveTo>
                <a:lnTo>
                  <a:pt x="393192" y="428244"/>
                </a:lnTo>
                <a:lnTo>
                  <a:pt x="390144" y="431292"/>
                </a:lnTo>
                <a:lnTo>
                  <a:pt x="390144" y="498348"/>
                </a:lnTo>
                <a:lnTo>
                  <a:pt x="393192" y="495300"/>
                </a:lnTo>
                <a:close/>
              </a:path>
              <a:path w="500379" h="544194">
                <a:moveTo>
                  <a:pt x="417418" y="394926"/>
                </a:moveTo>
                <a:lnTo>
                  <a:pt x="390525" y="430784"/>
                </a:lnTo>
                <a:lnTo>
                  <a:pt x="393192" y="428244"/>
                </a:lnTo>
                <a:lnTo>
                  <a:pt x="393192" y="495300"/>
                </a:lnTo>
                <a:lnTo>
                  <a:pt x="394716" y="495300"/>
                </a:lnTo>
                <a:lnTo>
                  <a:pt x="416052" y="474980"/>
                </a:lnTo>
                <a:lnTo>
                  <a:pt x="416052" y="397764"/>
                </a:lnTo>
                <a:lnTo>
                  <a:pt x="417418" y="394926"/>
                </a:lnTo>
                <a:close/>
              </a:path>
              <a:path w="500379" h="544194">
                <a:moveTo>
                  <a:pt x="393192" y="115824"/>
                </a:moveTo>
                <a:lnTo>
                  <a:pt x="391668" y="112776"/>
                </a:lnTo>
                <a:lnTo>
                  <a:pt x="391668" y="114372"/>
                </a:lnTo>
                <a:lnTo>
                  <a:pt x="393192" y="115824"/>
                </a:lnTo>
                <a:close/>
              </a:path>
              <a:path w="500379" h="544194">
                <a:moveTo>
                  <a:pt x="419100" y="149352"/>
                </a:moveTo>
                <a:lnTo>
                  <a:pt x="416052" y="144780"/>
                </a:lnTo>
                <a:lnTo>
                  <a:pt x="416671" y="146113"/>
                </a:lnTo>
                <a:lnTo>
                  <a:pt x="419100" y="149352"/>
                </a:lnTo>
                <a:close/>
              </a:path>
              <a:path w="500379" h="544194">
                <a:moveTo>
                  <a:pt x="416671" y="146113"/>
                </a:moveTo>
                <a:lnTo>
                  <a:pt x="416052" y="144780"/>
                </a:lnTo>
                <a:lnTo>
                  <a:pt x="416052" y="145288"/>
                </a:lnTo>
                <a:lnTo>
                  <a:pt x="416671" y="146113"/>
                </a:lnTo>
                <a:close/>
              </a:path>
              <a:path w="500379" h="544194">
                <a:moveTo>
                  <a:pt x="417576" y="394716"/>
                </a:moveTo>
                <a:lnTo>
                  <a:pt x="417418" y="394926"/>
                </a:lnTo>
                <a:lnTo>
                  <a:pt x="416052" y="397764"/>
                </a:lnTo>
                <a:lnTo>
                  <a:pt x="417576" y="394716"/>
                </a:lnTo>
                <a:close/>
              </a:path>
              <a:path w="500379" h="544194">
                <a:moveTo>
                  <a:pt x="417576" y="473528"/>
                </a:moveTo>
                <a:lnTo>
                  <a:pt x="417576" y="394716"/>
                </a:lnTo>
                <a:lnTo>
                  <a:pt x="416052" y="397764"/>
                </a:lnTo>
                <a:lnTo>
                  <a:pt x="416052" y="474980"/>
                </a:lnTo>
                <a:lnTo>
                  <a:pt x="417576" y="473528"/>
                </a:lnTo>
                <a:close/>
              </a:path>
              <a:path w="500379" h="544194">
                <a:moveTo>
                  <a:pt x="419100" y="151344"/>
                </a:moveTo>
                <a:lnTo>
                  <a:pt x="419100" y="149352"/>
                </a:lnTo>
                <a:lnTo>
                  <a:pt x="416671" y="146113"/>
                </a:lnTo>
                <a:lnTo>
                  <a:pt x="419100" y="151344"/>
                </a:lnTo>
                <a:close/>
              </a:path>
              <a:path w="500379" h="544194">
                <a:moveTo>
                  <a:pt x="435122" y="358156"/>
                </a:moveTo>
                <a:lnTo>
                  <a:pt x="417418" y="394926"/>
                </a:lnTo>
                <a:lnTo>
                  <a:pt x="417576" y="394716"/>
                </a:lnTo>
                <a:lnTo>
                  <a:pt x="417576" y="473528"/>
                </a:lnTo>
                <a:lnTo>
                  <a:pt x="426720" y="464820"/>
                </a:lnTo>
                <a:lnTo>
                  <a:pt x="429768" y="461772"/>
                </a:lnTo>
                <a:lnTo>
                  <a:pt x="429768" y="460248"/>
                </a:lnTo>
                <a:lnTo>
                  <a:pt x="434340" y="454472"/>
                </a:lnTo>
                <a:lnTo>
                  <a:pt x="434340" y="361188"/>
                </a:lnTo>
                <a:lnTo>
                  <a:pt x="435122" y="358156"/>
                </a:lnTo>
                <a:close/>
              </a:path>
              <a:path w="500379" h="544194">
                <a:moveTo>
                  <a:pt x="435864" y="187452"/>
                </a:moveTo>
                <a:lnTo>
                  <a:pt x="434340" y="182880"/>
                </a:lnTo>
                <a:lnTo>
                  <a:pt x="435147" y="185909"/>
                </a:lnTo>
                <a:lnTo>
                  <a:pt x="435864" y="187452"/>
                </a:lnTo>
                <a:close/>
              </a:path>
              <a:path w="500379" h="544194">
                <a:moveTo>
                  <a:pt x="435147" y="185909"/>
                </a:moveTo>
                <a:lnTo>
                  <a:pt x="434340" y="182880"/>
                </a:lnTo>
                <a:lnTo>
                  <a:pt x="434340" y="184169"/>
                </a:lnTo>
                <a:lnTo>
                  <a:pt x="435147" y="185909"/>
                </a:lnTo>
                <a:close/>
              </a:path>
              <a:path w="500379" h="544194">
                <a:moveTo>
                  <a:pt x="435864" y="356616"/>
                </a:moveTo>
                <a:lnTo>
                  <a:pt x="435122" y="358156"/>
                </a:lnTo>
                <a:lnTo>
                  <a:pt x="434340" y="361188"/>
                </a:lnTo>
                <a:lnTo>
                  <a:pt x="435864" y="356616"/>
                </a:lnTo>
                <a:close/>
              </a:path>
              <a:path w="500379" h="544194">
                <a:moveTo>
                  <a:pt x="435864" y="452547"/>
                </a:moveTo>
                <a:lnTo>
                  <a:pt x="435864" y="356616"/>
                </a:lnTo>
                <a:lnTo>
                  <a:pt x="434340" y="361188"/>
                </a:lnTo>
                <a:lnTo>
                  <a:pt x="434340" y="454472"/>
                </a:lnTo>
                <a:lnTo>
                  <a:pt x="435864" y="452547"/>
                </a:lnTo>
                <a:close/>
              </a:path>
              <a:path w="500379" h="544194">
                <a:moveTo>
                  <a:pt x="451104" y="433297"/>
                </a:moveTo>
                <a:lnTo>
                  <a:pt x="451104" y="274320"/>
                </a:lnTo>
                <a:lnTo>
                  <a:pt x="450889" y="272034"/>
                </a:lnTo>
                <a:lnTo>
                  <a:pt x="446532" y="318516"/>
                </a:lnTo>
                <a:lnTo>
                  <a:pt x="446532" y="313944"/>
                </a:lnTo>
                <a:lnTo>
                  <a:pt x="435122" y="358156"/>
                </a:lnTo>
                <a:lnTo>
                  <a:pt x="435864" y="356616"/>
                </a:lnTo>
                <a:lnTo>
                  <a:pt x="435864" y="452547"/>
                </a:lnTo>
                <a:lnTo>
                  <a:pt x="451104" y="433297"/>
                </a:lnTo>
                <a:close/>
              </a:path>
              <a:path w="500379" h="544194">
                <a:moveTo>
                  <a:pt x="435864" y="188595"/>
                </a:moveTo>
                <a:lnTo>
                  <a:pt x="435864" y="187452"/>
                </a:lnTo>
                <a:lnTo>
                  <a:pt x="435147" y="185909"/>
                </a:lnTo>
                <a:lnTo>
                  <a:pt x="435864" y="188595"/>
                </a:lnTo>
                <a:close/>
              </a:path>
              <a:path w="500379" h="544194">
                <a:moveTo>
                  <a:pt x="451104" y="274320"/>
                </a:moveTo>
                <a:lnTo>
                  <a:pt x="451104" y="269748"/>
                </a:lnTo>
                <a:lnTo>
                  <a:pt x="450889" y="272034"/>
                </a:lnTo>
                <a:lnTo>
                  <a:pt x="451104" y="274320"/>
                </a:lnTo>
                <a:close/>
              </a:path>
              <a:path w="500379" h="544194">
                <a:moveTo>
                  <a:pt x="495300" y="327660"/>
                </a:moveTo>
                <a:lnTo>
                  <a:pt x="495300" y="216408"/>
                </a:lnTo>
                <a:lnTo>
                  <a:pt x="481584" y="170688"/>
                </a:lnTo>
                <a:lnTo>
                  <a:pt x="481584" y="373380"/>
                </a:lnTo>
                <a:lnTo>
                  <a:pt x="495300" y="327660"/>
                </a:lnTo>
                <a:close/>
              </a:path>
              <a:path w="500379" h="544194">
                <a:moveTo>
                  <a:pt x="499872" y="274320"/>
                </a:moveTo>
                <a:lnTo>
                  <a:pt x="499872" y="269748"/>
                </a:lnTo>
                <a:lnTo>
                  <a:pt x="495300" y="220980"/>
                </a:lnTo>
                <a:lnTo>
                  <a:pt x="495300" y="323088"/>
                </a:lnTo>
                <a:lnTo>
                  <a:pt x="499872" y="2743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66381" y="1223772"/>
            <a:ext cx="228600" cy="26974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317614" y="1175003"/>
            <a:ext cx="321945" cy="367665"/>
          </a:xfrm>
          <a:custGeom>
            <a:avLst/>
            <a:gdLst/>
            <a:ahLst/>
            <a:cxnLst/>
            <a:rect l="l" t="t" r="r" b="b"/>
            <a:pathLst>
              <a:path w="321945" h="367665">
                <a:moveTo>
                  <a:pt x="3048" y="216408"/>
                </a:moveTo>
                <a:lnTo>
                  <a:pt x="3048" y="149352"/>
                </a:lnTo>
                <a:lnTo>
                  <a:pt x="0" y="181356"/>
                </a:lnTo>
                <a:lnTo>
                  <a:pt x="0" y="185928"/>
                </a:lnTo>
                <a:lnTo>
                  <a:pt x="3048" y="216408"/>
                </a:lnTo>
                <a:close/>
              </a:path>
              <a:path w="321945" h="367665">
                <a:moveTo>
                  <a:pt x="12192" y="249936"/>
                </a:moveTo>
                <a:lnTo>
                  <a:pt x="12192" y="115824"/>
                </a:lnTo>
                <a:lnTo>
                  <a:pt x="4572" y="146304"/>
                </a:lnTo>
                <a:lnTo>
                  <a:pt x="3048" y="146304"/>
                </a:lnTo>
                <a:lnTo>
                  <a:pt x="3048" y="219456"/>
                </a:lnTo>
                <a:lnTo>
                  <a:pt x="4572" y="220980"/>
                </a:lnTo>
                <a:lnTo>
                  <a:pt x="12192" y="249936"/>
                </a:lnTo>
                <a:close/>
              </a:path>
              <a:path w="321945" h="367665">
                <a:moveTo>
                  <a:pt x="297180" y="283464"/>
                </a:moveTo>
                <a:lnTo>
                  <a:pt x="297180" y="83820"/>
                </a:lnTo>
                <a:lnTo>
                  <a:pt x="295656" y="82296"/>
                </a:lnTo>
                <a:lnTo>
                  <a:pt x="280416" y="59436"/>
                </a:lnTo>
                <a:lnTo>
                  <a:pt x="277368" y="56388"/>
                </a:lnTo>
                <a:lnTo>
                  <a:pt x="277368" y="54864"/>
                </a:lnTo>
                <a:lnTo>
                  <a:pt x="256032" y="35052"/>
                </a:lnTo>
                <a:lnTo>
                  <a:pt x="252984" y="32004"/>
                </a:lnTo>
                <a:lnTo>
                  <a:pt x="230124" y="16764"/>
                </a:lnTo>
                <a:lnTo>
                  <a:pt x="228600" y="16764"/>
                </a:lnTo>
                <a:lnTo>
                  <a:pt x="227076" y="15240"/>
                </a:lnTo>
                <a:lnTo>
                  <a:pt x="225552" y="15240"/>
                </a:lnTo>
                <a:lnTo>
                  <a:pt x="198120" y="4572"/>
                </a:lnTo>
                <a:lnTo>
                  <a:pt x="196596" y="4572"/>
                </a:lnTo>
                <a:lnTo>
                  <a:pt x="195072" y="3048"/>
                </a:lnTo>
                <a:lnTo>
                  <a:pt x="192024" y="3048"/>
                </a:lnTo>
                <a:lnTo>
                  <a:pt x="164592" y="0"/>
                </a:lnTo>
                <a:lnTo>
                  <a:pt x="158496" y="0"/>
                </a:lnTo>
                <a:lnTo>
                  <a:pt x="129540" y="3048"/>
                </a:lnTo>
                <a:lnTo>
                  <a:pt x="128016" y="3048"/>
                </a:lnTo>
                <a:lnTo>
                  <a:pt x="126492" y="4572"/>
                </a:lnTo>
                <a:lnTo>
                  <a:pt x="124968" y="4572"/>
                </a:lnTo>
                <a:lnTo>
                  <a:pt x="99060" y="15240"/>
                </a:lnTo>
                <a:lnTo>
                  <a:pt x="96012" y="15240"/>
                </a:lnTo>
                <a:lnTo>
                  <a:pt x="94488" y="16764"/>
                </a:lnTo>
                <a:lnTo>
                  <a:pt x="92964" y="16764"/>
                </a:lnTo>
                <a:lnTo>
                  <a:pt x="70104" y="32004"/>
                </a:lnTo>
                <a:lnTo>
                  <a:pt x="68580" y="33528"/>
                </a:lnTo>
                <a:lnTo>
                  <a:pt x="67056" y="33528"/>
                </a:lnTo>
                <a:lnTo>
                  <a:pt x="67056" y="35052"/>
                </a:lnTo>
                <a:lnTo>
                  <a:pt x="45720" y="54864"/>
                </a:lnTo>
                <a:lnTo>
                  <a:pt x="45720" y="56388"/>
                </a:lnTo>
                <a:lnTo>
                  <a:pt x="42672" y="59436"/>
                </a:lnTo>
                <a:lnTo>
                  <a:pt x="27432" y="82296"/>
                </a:lnTo>
                <a:lnTo>
                  <a:pt x="25908" y="83820"/>
                </a:lnTo>
                <a:lnTo>
                  <a:pt x="25908" y="85344"/>
                </a:lnTo>
                <a:lnTo>
                  <a:pt x="24384" y="86868"/>
                </a:lnTo>
                <a:lnTo>
                  <a:pt x="13716" y="112776"/>
                </a:lnTo>
                <a:lnTo>
                  <a:pt x="12192" y="114300"/>
                </a:lnTo>
                <a:lnTo>
                  <a:pt x="12192" y="252984"/>
                </a:lnTo>
                <a:lnTo>
                  <a:pt x="13716" y="252984"/>
                </a:lnTo>
                <a:lnTo>
                  <a:pt x="24384" y="280416"/>
                </a:lnTo>
                <a:lnTo>
                  <a:pt x="27432" y="283464"/>
                </a:lnTo>
                <a:lnTo>
                  <a:pt x="42672" y="307848"/>
                </a:lnTo>
                <a:lnTo>
                  <a:pt x="45720" y="310896"/>
                </a:lnTo>
                <a:lnTo>
                  <a:pt x="50292" y="315141"/>
                </a:lnTo>
                <a:lnTo>
                  <a:pt x="50292" y="181356"/>
                </a:lnTo>
                <a:lnTo>
                  <a:pt x="50515" y="183586"/>
                </a:lnTo>
                <a:lnTo>
                  <a:pt x="51816" y="169926"/>
                </a:lnTo>
                <a:lnTo>
                  <a:pt x="51816" y="158496"/>
                </a:lnTo>
                <a:lnTo>
                  <a:pt x="57912" y="135331"/>
                </a:lnTo>
                <a:lnTo>
                  <a:pt x="57912" y="132588"/>
                </a:lnTo>
                <a:lnTo>
                  <a:pt x="68580" y="109918"/>
                </a:lnTo>
                <a:lnTo>
                  <a:pt x="68580" y="109728"/>
                </a:lnTo>
                <a:lnTo>
                  <a:pt x="70104" y="106680"/>
                </a:lnTo>
                <a:lnTo>
                  <a:pt x="70104" y="107442"/>
                </a:lnTo>
                <a:lnTo>
                  <a:pt x="80772" y="91440"/>
                </a:lnTo>
                <a:lnTo>
                  <a:pt x="80772" y="89916"/>
                </a:lnTo>
                <a:lnTo>
                  <a:pt x="100584" y="70104"/>
                </a:lnTo>
                <a:lnTo>
                  <a:pt x="100584" y="71120"/>
                </a:lnTo>
                <a:lnTo>
                  <a:pt x="120396" y="57912"/>
                </a:lnTo>
                <a:lnTo>
                  <a:pt x="120396" y="59346"/>
                </a:lnTo>
                <a:lnTo>
                  <a:pt x="135636" y="53967"/>
                </a:lnTo>
                <a:lnTo>
                  <a:pt x="135636" y="53340"/>
                </a:lnTo>
                <a:lnTo>
                  <a:pt x="141732" y="51816"/>
                </a:lnTo>
                <a:lnTo>
                  <a:pt x="141732" y="52377"/>
                </a:lnTo>
                <a:lnTo>
                  <a:pt x="158496" y="49730"/>
                </a:lnTo>
                <a:lnTo>
                  <a:pt x="158496" y="48768"/>
                </a:lnTo>
                <a:lnTo>
                  <a:pt x="164592" y="48768"/>
                </a:lnTo>
                <a:lnTo>
                  <a:pt x="164592" y="49784"/>
                </a:lnTo>
                <a:lnTo>
                  <a:pt x="181356" y="52578"/>
                </a:lnTo>
                <a:lnTo>
                  <a:pt x="181356" y="51816"/>
                </a:lnTo>
                <a:lnTo>
                  <a:pt x="185928" y="53340"/>
                </a:lnTo>
                <a:lnTo>
                  <a:pt x="202692" y="59346"/>
                </a:lnTo>
                <a:lnTo>
                  <a:pt x="202692" y="57912"/>
                </a:lnTo>
                <a:lnTo>
                  <a:pt x="222504" y="71120"/>
                </a:lnTo>
                <a:lnTo>
                  <a:pt x="222504" y="70104"/>
                </a:lnTo>
                <a:lnTo>
                  <a:pt x="242316" y="89916"/>
                </a:lnTo>
                <a:lnTo>
                  <a:pt x="242316" y="91440"/>
                </a:lnTo>
                <a:lnTo>
                  <a:pt x="252984" y="107442"/>
                </a:lnTo>
                <a:lnTo>
                  <a:pt x="252984" y="106680"/>
                </a:lnTo>
                <a:lnTo>
                  <a:pt x="254508" y="109728"/>
                </a:lnTo>
                <a:lnTo>
                  <a:pt x="254508" y="109918"/>
                </a:lnTo>
                <a:lnTo>
                  <a:pt x="263652" y="129349"/>
                </a:lnTo>
                <a:lnTo>
                  <a:pt x="263652" y="128016"/>
                </a:lnTo>
                <a:lnTo>
                  <a:pt x="265176" y="132588"/>
                </a:lnTo>
                <a:lnTo>
                  <a:pt x="265176" y="134112"/>
                </a:lnTo>
                <a:lnTo>
                  <a:pt x="271272" y="158496"/>
                </a:lnTo>
                <a:lnTo>
                  <a:pt x="271272" y="169926"/>
                </a:lnTo>
                <a:lnTo>
                  <a:pt x="272572" y="183586"/>
                </a:lnTo>
                <a:lnTo>
                  <a:pt x="272796" y="181356"/>
                </a:lnTo>
                <a:lnTo>
                  <a:pt x="272796" y="315141"/>
                </a:lnTo>
                <a:lnTo>
                  <a:pt x="277368" y="310896"/>
                </a:lnTo>
                <a:lnTo>
                  <a:pt x="280416" y="307848"/>
                </a:lnTo>
                <a:lnTo>
                  <a:pt x="295656" y="283464"/>
                </a:lnTo>
                <a:lnTo>
                  <a:pt x="297180" y="283464"/>
                </a:lnTo>
                <a:close/>
              </a:path>
              <a:path w="321945" h="367665">
                <a:moveTo>
                  <a:pt x="50515" y="183586"/>
                </a:moveTo>
                <a:lnTo>
                  <a:pt x="50292" y="181356"/>
                </a:lnTo>
                <a:lnTo>
                  <a:pt x="50292" y="185928"/>
                </a:lnTo>
                <a:lnTo>
                  <a:pt x="50515" y="183586"/>
                </a:lnTo>
                <a:close/>
              </a:path>
              <a:path w="321945" h="367665">
                <a:moveTo>
                  <a:pt x="53340" y="211836"/>
                </a:moveTo>
                <a:lnTo>
                  <a:pt x="50515" y="183586"/>
                </a:lnTo>
                <a:lnTo>
                  <a:pt x="50292" y="185928"/>
                </a:lnTo>
                <a:lnTo>
                  <a:pt x="50292" y="315141"/>
                </a:lnTo>
                <a:lnTo>
                  <a:pt x="51816" y="316556"/>
                </a:lnTo>
                <a:lnTo>
                  <a:pt x="51816" y="208788"/>
                </a:lnTo>
                <a:lnTo>
                  <a:pt x="53340" y="211836"/>
                </a:lnTo>
                <a:close/>
              </a:path>
              <a:path w="321945" h="367665">
                <a:moveTo>
                  <a:pt x="53340" y="153924"/>
                </a:moveTo>
                <a:lnTo>
                  <a:pt x="51816" y="158496"/>
                </a:lnTo>
                <a:lnTo>
                  <a:pt x="51816" y="169926"/>
                </a:lnTo>
                <a:lnTo>
                  <a:pt x="53340" y="153924"/>
                </a:lnTo>
                <a:close/>
              </a:path>
              <a:path w="321945" h="367665">
                <a:moveTo>
                  <a:pt x="58639" y="234718"/>
                </a:moveTo>
                <a:lnTo>
                  <a:pt x="51816" y="208788"/>
                </a:lnTo>
                <a:lnTo>
                  <a:pt x="51816" y="316556"/>
                </a:lnTo>
                <a:lnTo>
                  <a:pt x="57912" y="322217"/>
                </a:lnTo>
                <a:lnTo>
                  <a:pt x="57912" y="233172"/>
                </a:lnTo>
                <a:lnTo>
                  <a:pt x="58639" y="234718"/>
                </a:lnTo>
                <a:close/>
              </a:path>
              <a:path w="321945" h="367665">
                <a:moveTo>
                  <a:pt x="59436" y="129540"/>
                </a:moveTo>
                <a:lnTo>
                  <a:pt x="57912" y="132588"/>
                </a:lnTo>
                <a:lnTo>
                  <a:pt x="57912" y="135331"/>
                </a:lnTo>
                <a:lnTo>
                  <a:pt x="59436" y="129540"/>
                </a:lnTo>
                <a:close/>
              </a:path>
              <a:path w="321945" h="367665">
                <a:moveTo>
                  <a:pt x="59436" y="237744"/>
                </a:moveTo>
                <a:lnTo>
                  <a:pt x="58639" y="234718"/>
                </a:lnTo>
                <a:lnTo>
                  <a:pt x="57912" y="233172"/>
                </a:lnTo>
                <a:lnTo>
                  <a:pt x="59436" y="237744"/>
                </a:lnTo>
                <a:close/>
              </a:path>
              <a:path w="321945" h="367665">
                <a:moveTo>
                  <a:pt x="59436" y="323632"/>
                </a:moveTo>
                <a:lnTo>
                  <a:pt x="59436" y="237744"/>
                </a:lnTo>
                <a:lnTo>
                  <a:pt x="57912" y="233172"/>
                </a:lnTo>
                <a:lnTo>
                  <a:pt x="57912" y="322217"/>
                </a:lnTo>
                <a:lnTo>
                  <a:pt x="59436" y="323632"/>
                </a:lnTo>
                <a:close/>
              </a:path>
              <a:path w="321945" h="367665">
                <a:moveTo>
                  <a:pt x="68942" y="256612"/>
                </a:moveTo>
                <a:lnTo>
                  <a:pt x="58639" y="234718"/>
                </a:lnTo>
                <a:lnTo>
                  <a:pt x="59436" y="237744"/>
                </a:lnTo>
                <a:lnTo>
                  <a:pt x="59436" y="323632"/>
                </a:lnTo>
                <a:lnTo>
                  <a:pt x="67056" y="330708"/>
                </a:lnTo>
                <a:lnTo>
                  <a:pt x="67056" y="332232"/>
                </a:lnTo>
                <a:lnTo>
                  <a:pt x="68580" y="333756"/>
                </a:lnTo>
                <a:lnTo>
                  <a:pt x="68580" y="256032"/>
                </a:lnTo>
                <a:lnTo>
                  <a:pt x="68942" y="256612"/>
                </a:lnTo>
                <a:close/>
              </a:path>
              <a:path w="321945" h="367665">
                <a:moveTo>
                  <a:pt x="70104" y="106680"/>
                </a:moveTo>
                <a:lnTo>
                  <a:pt x="68580" y="109728"/>
                </a:lnTo>
                <a:lnTo>
                  <a:pt x="68884" y="109270"/>
                </a:lnTo>
                <a:lnTo>
                  <a:pt x="70104" y="106680"/>
                </a:lnTo>
                <a:close/>
              </a:path>
              <a:path w="321945" h="367665">
                <a:moveTo>
                  <a:pt x="68884" y="109270"/>
                </a:moveTo>
                <a:lnTo>
                  <a:pt x="68580" y="109728"/>
                </a:lnTo>
                <a:lnTo>
                  <a:pt x="68580" y="109918"/>
                </a:lnTo>
                <a:lnTo>
                  <a:pt x="68884" y="109270"/>
                </a:lnTo>
                <a:close/>
              </a:path>
              <a:path w="321945" h="367665">
                <a:moveTo>
                  <a:pt x="70104" y="259080"/>
                </a:moveTo>
                <a:lnTo>
                  <a:pt x="68884" y="256519"/>
                </a:lnTo>
                <a:lnTo>
                  <a:pt x="68580" y="256032"/>
                </a:lnTo>
                <a:lnTo>
                  <a:pt x="70104" y="259080"/>
                </a:lnTo>
                <a:close/>
              </a:path>
              <a:path w="321945" h="367665">
                <a:moveTo>
                  <a:pt x="70104" y="333756"/>
                </a:moveTo>
                <a:lnTo>
                  <a:pt x="70104" y="259080"/>
                </a:lnTo>
                <a:lnTo>
                  <a:pt x="68580" y="256032"/>
                </a:lnTo>
                <a:lnTo>
                  <a:pt x="68580" y="333756"/>
                </a:lnTo>
                <a:lnTo>
                  <a:pt x="70104" y="333756"/>
                </a:lnTo>
                <a:close/>
              </a:path>
              <a:path w="321945" h="367665">
                <a:moveTo>
                  <a:pt x="70104" y="107442"/>
                </a:moveTo>
                <a:lnTo>
                  <a:pt x="70104" y="106680"/>
                </a:lnTo>
                <a:lnTo>
                  <a:pt x="68884" y="109270"/>
                </a:lnTo>
                <a:lnTo>
                  <a:pt x="70104" y="107442"/>
                </a:lnTo>
                <a:close/>
              </a:path>
              <a:path w="321945" h="367665">
                <a:moveTo>
                  <a:pt x="81280" y="276352"/>
                </a:moveTo>
                <a:lnTo>
                  <a:pt x="68942" y="256612"/>
                </a:lnTo>
                <a:lnTo>
                  <a:pt x="70104" y="259080"/>
                </a:lnTo>
                <a:lnTo>
                  <a:pt x="70104" y="333756"/>
                </a:lnTo>
                <a:lnTo>
                  <a:pt x="80772" y="340868"/>
                </a:lnTo>
                <a:lnTo>
                  <a:pt x="80772" y="275844"/>
                </a:lnTo>
                <a:lnTo>
                  <a:pt x="81280" y="276352"/>
                </a:lnTo>
                <a:close/>
              </a:path>
              <a:path w="321945" h="367665">
                <a:moveTo>
                  <a:pt x="83820" y="86868"/>
                </a:moveTo>
                <a:lnTo>
                  <a:pt x="80772" y="89916"/>
                </a:lnTo>
                <a:lnTo>
                  <a:pt x="80772" y="91440"/>
                </a:lnTo>
                <a:lnTo>
                  <a:pt x="83820" y="86868"/>
                </a:lnTo>
                <a:close/>
              </a:path>
              <a:path w="321945" h="367665">
                <a:moveTo>
                  <a:pt x="83820" y="280416"/>
                </a:moveTo>
                <a:lnTo>
                  <a:pt x="81280" y="276352"/>
                </a:lnTo>
                <a:lnTo>
                  <a:pt x="80772" y="275844"/>
                </a:lnTo>
                <a:lnTo>
                  <a:pt x="83820" y="280416"/>
                </a:lnTo>
                <a:close/>
              </a:path>
              <a:path w="321945" h="367665">
                <a:moveTo>
                  <a:pt x="83820" y="342900"/>
                </a:moveTo>
                <a:lnTo>
                  <a:pt x="83820" y="280416"/>
                </a:lnTo>
                <a:lnTo>
                  <a:pt x="80772" y="275844"/>
                </a:lnTo>
                <a:lnTo>
                  <a:pt x="80772" y="340868"/>
                </a:lnTo>
                <a:lnTo>
                  <a:pt x="83820" y="342900"/>
                </a:lnTo>
                <a:close/>
              </a:path>
              <a:path w="321945" h="367665">
                <a:moveTo>
                  <a:pt x="100584" y="352581"/>
                </a:moveTo>
                <a:lnTo>
                  <a:pt x="100584" y="295656"/>
                </a:lnTo>
                <a:lnTo>
                  <a:pt x="81280" y="276352"/>
                </a:lnTo>
                <a:lnTo>
                  <a:pt x="83820" y="280416"/>
                </a:lnTo>
                <a:lnTo>
                  <a:pt x="83820" y="342900"/>
                </a:lnTo>
                <a:lnTo>
                  <a:pt x="92964" y="348996"/>
                </a:lnTo>
                <a:lnTo>
                  <a:pt x="94488" y="350520"/>
                </a:lnTo>
                <a:lnTo>
                  <a:pt x="96012" y="350520"/>
                </a:lnTo>
                <a:lnTo>
                  <a:pt x="99060" y="352044"/>
                </a:lnTo>
                <a:lnTo>
                  <a:pt x="100584" y="352581"/>
                </a:lnTo>
                <a:close/>
              </a:path>
              <a:path w="321945" h="367665">
                <a:moveTo>
                  <a:pt x="100584" y="71120"/>
                </a:moveTo>
                <a:lnTo>
                  <a:pt x="100584" y="70104"/>
                </a:lnTo>
                <a:lnTo>
                  <a:pt x="97536" y="73152"/>
                </a:lnTo>
                <a:lnTo>
                  <a:pt x="100584" y="71120"/>
                </a:lnTo>
                <a:close/>
              </a:path>
              <a:path w="321945" h="367665">
                <a:moveTo>
                  <a:pt x="120396" y="359574"/>
                </a:moveTo>
                <a:lnTo>
                  <a:pt x="120396" y="307848"/>
                </a:lnTo>
                <a:lnTo>
                  <a:pt x="97536" y="292608"/>
                </a:lnTo>
                <a:lnTo>
                  <a:pt x="100584" y="295656"/>
                </a:lnTo>
                <a:lnTo>
                  <a:pt x="100584" y="352581"/>
                </a:lnTo>
                <a:lnTo>
                  <a:pt x="120396" y="359574"/>
                </a:lnTo>
                <a:close/>
              </a:path>
              <a:path w="321945" h="367665">
                <a:moveTo>
                  <a:pt x="120396" y="59346"/>
                </a:moveTo>
                <a:lnTo>
                  <a:pt x="120396" y="57912"/>
                </a:lnTo>
                <a:lnTo>
                  <a:pt x="115824" y="60960"/>
                </a:lnTo>
                <a:lnTo>
                  <a:pt x="120396" y="59346"/>
                </a:lnTo>
                <a:close/>
              </a:path>
              <a:path w="321945" h="367665">
                <a:moveTo>
                  <a:pt x="138853" y="314282"/>
                </a:moveTo>
                <a:lnTo>
                  <a:pt x="115824" y="304800"/>
                </a:lnTo>
                <a:lnTo>
                  <a:pt x="120396" y="307848"/>
                </a:lnTo>
                <a:lnTo>
                  <a:pt x="120396" y="359574"/>
                </a:lnTo>
                <a:lnTo>
                  <a:pt x="124968" y="361188"/>
                </a:lnTo>
                <a:lnTo>
                  <a:pt x="126492" y="362712"/>
                </a:lnTo>
                <a:lnTo>
                  <a:pt x="129540" y="362712"/>
                </a:lnTo>
                <a:lnTo>
                  <a:pt x="135636" y="363353"/>
                </a:lnTo>
                <a:lnTo>
                  <a:pt x="135636" y="313944"/>
                </a:lnTo>
                <a:lnTo>
                  <a:pt x="138853" y="314282"/>
                </a:lnTo>
                <a:close/>
              </a:path>
              <a:path w="321945" h="367665">
                <a:moveTo>
                  <a:pt x="141732" y="51816"/>
                </a:moveTo>
                <a:lnTo>
                  <a:pt x="135636" y="53340"/>
                </a:lnTo>
                <a:lnTo>
                  <a:pt x="138853" y="52832"/>
                </a:lnTo>
                <a:lnTo>
                  <a:pt x="141732" y="51816"/>
                </a:lnTo>
                <a:close/>
              </a:path>
              <a:path w="321945" h="367665">
                <a:moveTo>
                  <a:pt x="138853" y="52832"/>
                </a:moveTo>
                <a:lnTo>
                  <a:pt x="135636" y="53340"/>
                </a:lnTo>
                <a:lnTo>
                  <a:pt x="135636" y="53967"/>
                </a:lnTo>
                <a:lnTo>
                  <a:pt x="138853" y="52832"/>
                </a:lnTo>
                <a:close/>
              </a:path>
              <a:path w="321945" h="367665">
                <a:moveTo>
                  <a:pt x="141732" y="315468"/>
                </a:moveTo>
                <a:lnTo>
                  <a:pt x="138853" y="314282"/>
                </a:lnTo>
                <a:lnTo>
                  <a:pt x="135636" y="313944"/>
                </a:lnTo>
                <a:lnTo>
                  <a:pt x="141732" y="315468"/>
                </a:lnTo>
                <a:close/>
              </a:path>
              <a:path w="321945" h="367665">
                <a:moveTo>
                  <a:pt x="141732" y="363995"/>
                </a:moveTo>
                <a:lnTo>
                  <a:pt x="141732" y="315468"/>
                </a:lnTo>
                <a:lnTo>
                  <a:pt x="135636" y="313944"/>
                </a:lnTo>
                <a:lnTo>
                  <a:pt x="135636" y="363353"/>
                </a:lnTo>
                <a:lnTo>
                  <a:pt x="141732" y="363995"/>
                </a:lnTo>
                <a:close/>
              </a:path>
              <a:path w="321945" h="367665">
                <a:moveTo>
                  <a:pt x="141732" y="52377"/>
                </a:moveTo>
                <a:lnTo>
                  <a:pt x="141732" y="51816"/>
                </a:lnTo>
                <a:lnTo>
                  <a:pt x="138853" y="52832"/>
                </a:lnTo>
                <a:lnTo>
                  <a:pt x="141732" y="52377"/>
                </a:lnTo>
                <a:close/>
              </a:path>
              <a:path w="321945" h="367665">
                <a:moveTo>
                  <a:pt x="161461" y="316662"/>
                </a:moveTo>
                <a:lnTo>
                  <a:pt x="138853" y="314282"/>
                </a:lnTo>
                <a:lnTo>
                  <a:pt x="141732" y="315468"/>
                </a:lnTo>
                <a:lnTo>
                  <a:pt x="141732" y="363995"/>
                </a:lnTo>
                <a:lnTo>
                  <a:pt x="158496" y="365760"/>
                </a:lnTo>
                <a:lnTo>
                  <a:pt x="158496" y="316992"/>
                </a:lnTo>
                <a:lnTo>
                  <a:pt x="161461" y="316662"/>
                </a:lnTo>
                <a:close/>
              </a:path>
              <a:path w="321945" h="367665">
                <a:moveTo>
                  <a:pt x="164592" y="48768"/>
                </a:moveTo>
                <a:lnTo>
                  <a:pt x="158496" y="48768"/>
                </a:lnTo>
                <a:lnTo>
                  <a:pt x="161461" y="49262"/>
                </a:lnTo>
                <a:lnTo>
                  <a:pt x="164592" y="48768"/>
                </a:lnTo>
                <a:close/>
              </a:path>
              <a:path w="321945" h="367665">
                <a:moveTo>
                  <a:pt x="161461" y="49262"/>
                </a:moveTo>
                <a:lnTo>
                  <a:pt x="158496" y="48768"/>
                </a:lnTo>
                <a:lnTo>
                  <a:pt x="158496" y="49730"/>
                </a:lnTo>
                <a:lnTo>
                  <a:pt x="161461" y="49262"/>
                </a:lnTo>
                <a:close/>
              </a:path>
              <a:path w="321945" h="367665">
                <a:moveTo>
                  <a:pt x="164592" y="316992"/>
                </a:moveTo>
                <a:lnTo>
                  <a:pt x="161461" y="316662"/>
                </a:lnTo>
                <a:lnTo>
                  <a:pt x="158496" y="316992"/>
                </a:lnTo>
                <a:lnTo>
                  <a:pt x="164592" y="316992"/>
                </a:lnTo>
                <a:close/>
              </a:path>
              <a:path w="321945" h="367665">
                <a:moveTo>
                  <a:pt x="164592" y="365760"/>
                </a:moveTo>
                <a:lnTo>
                  <a:pt x="164592" y="316992"/>
                </a:lnTo>
                <a:lnTo>
                  <a:pt x="158496" y="316992"/>
                </a:lnTo>
                <a:lnTo>
                  <a:pt x="158496" y="365760"/>
                </a:lnTo>
                <a:lnTo>
                  <a:pt x="160020" y="367284"/>
                </a:lnTo>
                <a:lnTo>
                  <a:pt x="163068" y="367284"/>
                </a:lnTo>
                <a:lnTo>
                  <a:pt x="164592" y="365760"/>
                </a:lnTo>
                <a:close/>
              </a:path>
              <a:path w="321945" h="367665">
                <a:moveTo>
                  <a:pt x="164592" y="49784"/>
                </a:moveTo>
                <a:lnTo>
                  <a:pt x="164592" y="48768"/>
                </a:lnTo>
                <a:lnTo>
                  <a:pt x="161461" y="49262"/>
                </a:lnTo>
                <a:lnTo>
                  <a:pt x="164592" y="49784"/>
                </a:lnTo>
                <a:close/>
              </a:path>
              <a:path w="321945" h="367665">
                <a:moveTo>
                  <a:pt x="184735" y="314076"/>
                </a:moveTo>
                <a:lnTo>
                  <a:pt x="161461" y="316662"/>
                </a:lnTo>
                <a:lnTo>
                  <a:pt x="164592" y="316992"/>
                </a:lnTo>
                <a:lnTo>
                  <a:pt x="164592" y="365760"/>
                </a:lnTo>
                <a:lnTo>
                  <a:pt x="181356" y="363897"/>
                </a:lnTo>
                <a:lnTo>
                  <a:pt x="181356" y="315468"/>
                </a:lnTo>
                <a:lnTo>
                  <a:pt x="184735" y="314076"/>
                </a:lnTo>
                <a:close/>
              </a:path>
              <a:path w="321945" h="367665">
                <a:moveTo>
                  <a:pt x="185928" y="53340"/>
                </a:moveTo>
                <a:lnTo>
                  <a:pt x="181356" y="51816"/>
                </a:lnTo>
                <a:lnTo>
                  <a:pt x="185446" y="53259"/>
                </a:lnTo>
                <a:lnTo>
                  <a:pt x="185928" y="53340"/>
                </a:lnTo>
                <a:close/>
              </a:path>
              <a:path w="321945" h="367665">
                <a:moveTo>
                  <a:pt x="185446" y="53259"/>
                </a:moveTo>
                <a:lnTo>
                  <a:pt x="181356" y="51816"/>
                </a:lnTo>
                <a:lnTo>
                  <a:pt x="181356" y="52578"/>
                </a:lnTo>
                <a:lnTo>
                  <a:pt x="185446" y="53259"/>
                </a:lnTo>
                <a:close/>
              </a:path>
              <a:path w="321945" h="367665">
                <a:moveTo>
                  <a:pt x="185928" y="313944"/>
                </a:moveTo>
                <a:lnTo>
                  <a:pt x="184735" y="314076"/>
                </a:lnTo>
                <a:lnTo>
                  <a:pt x="181356" y="315468"/>
                </a:lnTo>
                <a:lnTo>
                  <a:pt x="185928" y="313944"/>
                </a:lnTo>
                <a:close/>
              </a:path>
              <a:path w="321945" h="367665">
                <a:moveTo>
                  <a:pt x="185928" y="363389"/>
                </a:moveTo>
                <a:lnTo>
                  <a:pt x="185928" y="313944"/>
                </a:lnTo>
                <a:lnTo>
                  <a:pt x="181356" y="315468"/>
                </a:lnTo>
                <a:lnTo>
                  <a:pt x="181356" y="363897"/>
                </a:lnTo>
                <a:lnTo>
                  <a:pt x="185928" y="363389"/>
                </a:lnTo>
                <a:close/>
              </a:path>
              <a:path w="321945" h="367665">
                <a:moveTo>
                  <a:pt x="207264" y="304800"/>
                </a:moveTo>
                <a:lnTo>
                  <a:pt x="184735" y="314076"/>
                </a:lnTo>
                <a:lnTo>
                  <a:pt x="185928" y="313944"/>
                </a:lnTo>
                <a:lnTo>
                  <a:pt x="185928" y="363389"/>
                </a:lnTo>
                <a:lnTo>
                  <a:pt x="192024" y="362712"/>
                </a:lnTo>
                <a:lnTo>
                  <a:pt x="196596" y="362712"/>
                </a:lnTo>
                <a:lnTo>
                  <a:pt x="198120" y="361188"/>
                </a:lnTo>
                <a:lnTo>
                  <a:pt x="202692" y="359664"/>
                </a:lnTo>
                <a:lnTo>
                  <a:pt x="202692" y="307848"/>
                </a:lnTo>
                <a:lnTo>
                  <a:pt x="207264" y="304800"/>
                </a:lnTo>
                <a:close/>
              </a:path>
              <a:path w="321945" h="367665">
                <a:moveTo>
                  <a:pt x="185928" y="53429"/>
                </a:moveTo>
                <a:lnTo>
                  <a:pt x="185446" y="53259"/>
                </a:lnTo>
                <a:lnTo>
                  <a:pt x="185928" y="53429"/>
                </a:lnTo>
                <a:close/>
              </a:path>
              <a:path w="321945" h="367665">
                <a:moveTo>
                  <a:pt x="207264" y="60960"/>
                </a:moveTo>
                <a:lnTo>
                  <a:pt x="202692" y="57912"/>
                </a:lnTo>
                <a:lnTo>
                  <a:pt x="202692" y="59346"/>
                </a:lnTo>
                <a:lnTo>
                  <a:pt x="207264" y="60960"/>
                </a:lnTo>
                <a:close/>
              </a:path>
              <a:path w="321945" h="367665">
                <a:moveTo>
                  <a:pt x="225552" y="292608"/>
                </a:moveTo>
                <a:lnTo>
                  <a:pt x="202692" y="307848"/>
                </a:lnTo>
                <a:lnTo>
                  <a:pt x="202692" y="359664"/>
                </a:lnTo>
                <a:lnTo>
                  <a:pt x="222504" y="353060"/>
                </a:lnTo>
                <a:lnTo>
                  <a:pt x="222504" y="295656"/>
                </a:lnTo>
                <a:lnTo>
                  <a:pt x="225552" y="292608"/>
                </a:lnTo>
                <a:close/>
              </a:path>
              <a:path w="321945" h="367665">
                <a:moveTo>
                  <a:pt x="225552" y="73152"/>
                </a:moveTo>
                <a:lnTo>
                  <a:pt x="222504" y="70104"/>
                </a:lnTo>
                <a:lnTo>
                  <a:pt x="222504" y="71120"/>
                </a:lnTo>
                <a:lnTo>
                  <a:pt x="225552" y="73152"/>
                </a:lnTo>
                <a:close/>
              </a:path>
              <a:path w="321945" h="367665">
                <a:moveTo>
                  <a:pt x="241808" y="276352"/>
                </a:moveTo>
                <a:lnTo>
                  <a:pt x="222504" y="295656"/>
                </a:lnTo>
                <a:lnTo>
                  <a:pt x="222504" y="353060"/>
                </a:lnTo>
                <a:lnTo>
                  <a:pt x="225552" y="352044"/>
                </a:lnTo>
                <a:lnTo>
                  <a:pt x="227076" y="350520"/>
                </a:lnTo>
                <a:lnTo>
                  <a:pt x="228600" y="350520"/>
                </a:lnTo>
                <a:lnTo>
                  <a:pt x="230124" y="348996"/>
                </a:lnTo>
                <a:lnTo>
                  <a:pt x="239268" y="342900"/>
                </a:lnTo>
                <a:lnTo>
                  <a:pt x="239268" y="280416"/>
                </a:lnTo>
                <a:lnTo>
                  <a:pt x="241808" y="276352"/>
                </a:lnTo>
                <a:close/>
              </a:path>
              <a:path w="321945" h="367665">
                <a:moveTo>
                  <a:pt x="242316" y="91440"/>
                </a:moveTo>
                <a:lnTo>
                  <a:pt x="242316" y="89916"/>
                </a:lnTo>
                <a:lnTo>
                  <a:pt x="239268" y="86868"/>
                </a:lnTo>
                <a:lnTo>
                  <a:pt x="242316" y="91440"/>
                </a:lnTo>
                <a:close/>
              </a:path>
              <a:path w="321945" h="367665">
                <a:moveTo>
                  <a:pt x="242316" y="275844"/>
                </a:moveTo>
                <a:lnTo>
                  <a:pt x="241808" y="276352"/>
                </a:lnTo>
                <a:lnTo>
                  <a:pt x="239268" y="280416"/>
                </a:lnTo>
                <a:lnTo>
                  <a:pt x="242316" y="275844"/>
                </a:lnTo>
                <a:close/>
              </a:path>
              <a:path w="321945" h="367665">
                <a:moveTo>
                  <a:pt x="242316" y="340868"/>
                </a:moveTo>
                <a:lnTo>
                  <a:pt x="242316" y="275844"/>
                </a:lnTo>
                <a:lnTo>
                  <a:pt x="239268" y="280416"/>
                </a:lnTo>
                <a:lnTo>
                  <a:pt x="239268" y="342900"/>
                </a:lnTo>
                <a:lnTo>
                  <a:pt x="242316" y="340868"/>
                </a:lnTo>
                <a:close/>
              </a:path>
              <a:path w="321945" h="367665">
                <a:moveTo>
                  <a:pt x="254145" y="256612"/>
                </a:moveTo>
                <a:lnTo>
                  <a:pt x="241808" y="276352"/>
                </a:lnTo>
                <a:lnTo>
                  <a:pt x="242316" y="275844"/>
                </a:lnTo>
                <a:lnTo>
                  <a:pt x="242316" y="340868"/>
                </a:lnTo>
                <a:lnTo>
                  <a:pt x="252984" y="333756"/>
                </a:lnTo>
                <a:lnTo>
                  <a:pt x="252984" y="259080"/>
                </a:lnTo>
                <a:lnTo>
                  <a:pt x="254145" y="256612"/>
                </a:lnTo>
                <a:close/>
              </a:path>
              <a:path w="321945" h="367665">
                <a:moveTo>
                  <a:pt x="254508" y="109728"/>
                </a:moveTo>
                <a:lnTo>
                  <a:pt x="252984" y="106680"/>
                </a:lnTo>
                <a:lnTo>
                  <a:pt x="254203" y="109270"/>
                </a:lnTo>
                <a:lnTo>
                  <a:pt x="254508" y="109728"/>
                </a:lnTo>
                <a:close/>
              </a:path>
              <a:path w="321945" h="367665">
                <a:moveTo>
                  <a:pt x="254203" y="109270"/>
                </a:moveTo>
                <a:lnTo>
                  <a:pt x="252984" y="106680"/>
                </a:lnTo>
                <a:lnTo>
                  <a:pt x="252984" y="107442"/>
                </a:lnTo>
                <a:lnTo>
                  <a:pt x="254203" y="109270"/>
                </a:lnTo>
                <a:close/>
              </a:path>
              <a:path w="321945" h="367665">
                <a:moveTo>
                  <a:pt x="254508" y="256032"/>
                </a:moveTo>
                <a:lnTo>
                  <a:pt x="254145" y="256612"/>
                </a:lnTo>
                <a:lnTo>
                  <a:pt x="252984" y="259080"/>
                </a:lnTo>
                <a:lnTo>
                  <a:pt x="254508" y="256032"/>
                </a:lnTo>
                <a:close/>
              </a:path>
              <a:path w="321945" h="367665">
                <a:moveTo>
                  <a:pt x="254508" y="333756"/>
                </a:moveTo>
                <a:lnTo>
                  <a:pt x="254508" y="256032"/>
                </a:lnTo>
                <a:lnTo>
                  <a:pt x="252984" y="259080"/>
                </a:lnTo>
                <a:lnTo>
                  <a:pt x="252984" y="333756"/>
                </a:lnTo>
                <a:lnTo>
                  <a:pt x="254508" y="333756"/>
                </a:lnTo>
                <a:close/>
              </a:path>
              <a:path w="321945" h="367665">
                <a:moveTo>
                  <a:pt x="264448" y="234718"/>
                </a:moveTo>
                <a:lnTo>
                  <a:pt x="254145" y="256612"/>
                </a:lnTo>
                <a:lnTo>
                  <a:pt x="254508" y="256032"/>
                </a:lnTo>
                <a:lnTo>
                  <a:pt x="254508" y="333756"/>
                </a:lnTo>
                <a:lnTo>
                  <a:pt x="256032" y="332232"/>
                </a:lnTo>
                <a:lnTo>
                  <a:pt x="256032" y="330708"/>
                </a:lnTo>
                <a:lnTo>
                  <a:pt x="263652" y="323632"/>
                </a:lnTo>
                <a:lnTo>
                  <a:pt x="263652" y="237744"/>
                </a:lnTo>
                <a:lnTo>
                  <a:pt x="264448" y="234718"/>
                </a:lnTo>
                <a:close/>
              </a:path>
              <a:path w="321945" h="367665">
                <a:moveTo>
                  <a:pt x="254508" y="109918"/>
                </a:moveTo>
                <a:lnTo>
                  <a:pt x="254508" y="109728"/>
                </a:lnTo>
                <a:lnTo>
                  <a:pt x="254203" y="109270"/>
                </a:lnTo>
                <a:lnTo>
                  <a:pt x="254508" y="109918"/>
                </a:lnTo>
                <a:close/>
              </a:path>
              <a:path w="321945" h="367665">
                <a:moveTo>
                  <a:pt x="265176" y="132588"/>
                </a:moveTo>
                <a:lnTo>
                  <a:pt x="263652" y="128016"/>
                </a:lnTo>
                <a:lnTo>
                  <a:pt x="264363" y="130860"/>
                </a:lnTo>
                <a:lnTo>
                  <a:pt x="265176" y="132588"/>
                </a:lnTo>
                <a:close/>
              </a:path>
              <a:path w="321945" h="367665">
                <a:moveTo>
                  <a:pt x="264363" y="130860"/>
                </a:moveTo>
                <a:lnTo>
                  <a:pt x="263652" y="128016"/>
                </a:lnTo>
                <a:lnTo>
                  <a:pt x="263652" y="129349"/>
                </a:lnTo>
                <a:lnTo>
                  <a:pt x="264363" y="130860"/>
                </a:lnTo>
                <a:close/>
              </a:path>
              <a:path w="321945" h="367665">
                <a:moveTo>
                  <a:pt x="265176" y="233172"/>
                </a:moveTo>
                <a:lnTo>
                  <a:pt x="264448" y="234718"/>
                </a:lnTo>
                <a:lnTo>
                  <a:pt x="263652" y="237744"/>
                </a:lnTo>
                <a:lnTo>
                  <a:pt x="265176" y="233172"/>
                </a:lnTo>
                <a:close/>
              </a:path>
              <a:path w="321945" h="367665">
                <a:moveTo>
                  <a:pt x="265176" y="322217"/>
                </a:moveTo>
                <a:lnTo>
                  <a:pt x="265176" y="233172"/>
                </a:lnTo>
                <a:lnTo>
                  <a:pt x="263652" y="237744"/>
                </a:lnTo>
                <a:lnTo>
                  <a:pt x="263652" y="323632"/>
                </a:lnTo>
                <a:lnTo>
                  <a:pt x="265176" y="322217"/>
                </a:lnTo>
                <a:close/>
              </a:path>
              <a:path w="321945" h="367665">
                <a:moveTo>
                  <a:pt x="265176" y="134112"/>
                </a:moveTo>
                <a:lnTo>
                  <a:pt x="265176" y="132588"/>
                </a:lnTo>
                <a:lnTo>
                  <a:pt x="264363" y="130860"/>
                </a:lnTo>
                <a:lnTo>
                  <a:pt x="265176" y="134112"/>
                </a:lnTo>
                <a:close/>
              </a:path>
              <a:path w="321945" h="367665">
                <a:moveTo>
                  <a:pt x="271272" y="316556"/>
                </a:moveTo>
                <a:lnTo>
                  <a:pt x="271272" y="208788"/>
                </a:lnTo>
                <a:lnTo>
                  <a:pt x="264448" y="234718"/>
                </a:lnTo>
                <a:lnTo>
                  <a:pt x="265176" y="233172"/>
                </a:lnTo>
                <a:lnTo>
                  <a:pt x="265176" y="322217"/>
                </a:lnTo>
                <a:lnTo>
                  <a:pt x="271272" y="316556"/>
                </a:lnTo>
                <a:close/>
              </a:path>
              <a:path w="321945" h="367665">
                <a:moveTo>
                  <a:pt x="271272" y="169926"/>
                </a:moveTo>
                <a:lnTo>
                  <a:pt x="271272" y="158496"/>
                </a:lnTo>
                <a:lnTo>
                  <a:pt x="269748" y="153924"/>
                </a:lnTo>
                <a:lnTo>
                  <a:pt x="271272" y="169926"/>
                </a:lnTo>
                <a:close/>
              </a:path>
              <a:path w="321945" h="367665">
                <a:moveTo>
                  <a:pt x="272796" y="315141"/>
                </a:moveTo>
                <a:lnTo>
                  <a:pt x="272796" y="185928"/>
                </a:lnTo>
                <a:lnTo>
                  <a:pt x="272572" y="183586"/>
                </a:lnTo>
                <a:lnTo>
                  <a:pt x="269748" y="211836"/>
                </a:lnTo>
                <a:lnTo>
                  <a:pt x="271272" y="208788"/>
                </a:lnTo>
                <a:lnTo>
                  <a:pt x="271272" y="316556"/>
                </a:lnTo>
                <a:lnTo>
                  <a:pt x="272796" y="315141"/>
                </a:lnTo>
                <a:close/>
              </a:path>
              <a:path w="321945" h="367665">
                <a:moveTo>
                  <a:pt x="272796" y="185928"/>
                </a:moveTo>
                <a:lnTo>
                  <a:pt x="272796" y="181356"/>
                </a:lnTo>
                <a:lnTo>
                  <a:pt x="272572" y="183586"/>
                </a:lnTo>
                <a:lnTo>
                  <a:pt x="272796" y="185928"/>
                </a:lnTo>
                <a:close/>
              </a:path>
              <a:path w="321945" h="367665">
                <a:moveTo>
                  <a:pt x="310896" y="252984"/>
                </a:moveTo>
                <a:lnTo>
                  <a:pt x="310896" y="114300"/>
                </a:lnTo>
                <a:lnTo>
                  <a:pt x="309372" y="112776"/>
                </a:lnTo>
                <a:lnTo>
                  <a:pt x="297180" y="85344"/>
                </a:lnTo>
                <a:lnTo>
                  <a:pt x="297180" y="280416"/>
                </a:lnTo>
                <a:lnTo>
                  <a:pt x="309372" y="254508"/>
                </a:lnTo>
                <a:lnTo>
                  <a:pt x="310896" y="252984"/>
                </a:lnTo>
                <a:close/>
              </a:path>
              <a:path w="321945" h="367665">
                <a:moveTo>
                  <a:pt x="321564" y="185928"/>
                </a:moveTo>
                <a:lnTo>
                  <a:pt x="321564" y="181356"/>
                </a:lnTo>
                <a:lnTo>
                  <a:pt x="320040" y="149352"/>
                </a:lnTo>
                <a:lnTo>
                  <a:pt x="318516" y="147828"/>
                </a:lnTo>
                <a:lnTo>
                  <a:pt x="318516" y="146304"/>
                </a:lnTo>
                <a:lnTo>
                  <a:pt x="310896" y="117348"/>
                </a:lnTo>
                <a:lnTo>
                  <a:pt x="310896" y="249936"/>
                </a:lnTo>
                <a:lnTo>
                  <a:pt x="318516" y="219456"/>
                </a:lnTo>
                <a:lnTo>
                  <a:pt x="320040" y="217932"/>
                </a:lnTo>
                <a:lnTo>
                  <a:pt x="320040" y="216408"/>
                </a:lnTo>
                <a:lnTo>
                  <a:pt x="321564" y="185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66850" y="736091"/>
            <a:ext cx="806195" cy="87325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96745" y="664463"/>
            <a:ext cx="949960" cy="1015365"/>
          </a:xfrm>
          <a:custGeom>
            <a:avLst/>
            <a:gdLst/>
            <a:ahLst/>
            <a:cxnLst/>
            <a:rect l="l" t="t" r="r" b="b"/>
            <a:pathLst>
              <a:path w="949960" h="1015364">
                <a:moveTo>
                  <a:pt x="949452" y="505968"/>
                </a:moveTo>
                <a:lnTo>
                  <a:pt x="946404" y="454152"/>
                </a:lnTo>
                <a:lnTo>
                  <a:pt x="938784" y="405384"/>
                </a:lnTo>
                <a:lnTo>
                  <a:pt x="928116" y="358140"/>
                </a:lnTo>
                <a:lnTo>
                  <a:pt x="912876" y="310896"/>
                </a:lnTo>
                <a:lnTo>
                  <a:pt x="891540" y="266700"/>
                </a:lnTo>
                <a:lnTo>
                  <a:pt x="868680" y="225552"/>
                </a:lnTo>
                <a:lnTo>
                  <a:pt x="841248" y="185928"/>
                </a:lnTo>
                <a:lnTo>
                  <a:pt x="810768" y="149352"/>
                </a:lnTo>
                <a:lnTo>
                  <a:pt x="777240" y="117348"/>
                </a:lnTo>
                <a:lnTo>
                  <a:pt x="740664" y="86868"/>
                </a:lnTo>
                <a:lnTo>
                  <a:pt x="701040" y="62484"/>
                </a:lnTo>
                <a:lnTo>
                  <a:pt x="659892" y="41148"/>
                </a:lnTo>
                <a:lnTo>
                  <a:pt x="614172" y="22860"/>
                </a:lnTo>
                <a:lnTo>
                  <a:pt x="568452" y="10668"/>
                </a:lnTo>
                <a:lnTo>
                  <a:pt x="521208" y="3048"/>
                </a:lnTo>
                <a:lnTo>
                  <a:pt x="472440" y="0"/>
                </a:lnTo>
                <a:lnTo>
                  <a:pt x="423672" y="3048"/>
                </a:lnTo>
                <a:lnTo>
                  <a:pt x="376428" y="12192"/>
                </a:lnTo>
                <a:lnTo>
                  <a:pt x="329184" y="24384"/>
                </a:lnTo>
                <a:lnTo>
                  <a:pt x="286512" y="42672"/>
                </a:lnTo>
                <a:lnTo>
                  <a:pt x="243840" y="64008"/>
                </a:lnTo>
                <a:lnTo>
                  <a:pt x="205740" y="89916"/>
                </a:lnTo>
                <a:lnTo>
                  <a:pt x="169164" y="118872"/>
                </a:lnTo>
                <a:lnTo>
                  <a:pt x="135636" y="152400"/>
                </a:lnTo>
                <a:lnTo>
                  <a:pt x="105156" y="188976"/>
                </a:lnTo>
                <a:lnTo>
                  <a:pt x="77724" y="228600"/>
                </a:lnTo>
                <a:lnTo>
                  <a:pt x="54864" y="269748"/>
                </a:lnTo>
                <a:lnTo>
                  <a:pt x="35052" y="313944"/>
                </a:lnTo>
                <a:lnTo>
                  <a:pt x="19812" y="359664"/>
                </a:lnTo>
                <a:lnTo>
                  <a:pt x="9144" y="408432"/>
                </a:lnTo>
                <a:lnTo>
                  <a:pt x="1524" y="458724"/>
                </a:lnTo>
                <a:lnTo>
                  <a:pt x="0" y="509016"/>
                </a:lnTo>
                <a:lnTo>
                  <a:pt x="1524" y="560832"/>
                </a:lnTo>
                <a:lnTo>
                  <a:pt x="9144" y="611124"/>
                </a:lnTo>
                <a:lnTo>
                  <a:pt x="21336" y="658368"/>
                </a:lnTo>
                <a:lnTo>
                  <a:pt x="36576" y="704088"/>
                </a:lnTo>
                <a:lnTo>
                  <a:pt x="56388" y="748284"/>
                </a:lnTo>
                <a:lnTo>
                  <a:pt x="73152" y="777621"/>
                </a:lnTo>
                <a:lnTo>
                  <a:pt x="73152" y="505968"/>
                </a:lnTo>
                <a:lnTo>
                  <a:pt x="76200" y="461772"/>
                </a:lnTo>
                <a:lnTo>
                  <a:pt x="82296" y="419100"/>
                </a:lnTo>
                <a:lnTo>
                  <a:pt x="92964" y="377952"/>
                </a:lnTo>
                <a:lnTo>
                  <a:pt x="106680" y="338328"/>
                </a:lnTo>
                <a:lnTo>
                  <a:pt x="123444" y="300228"/>
                </a:lnTo>
                <a:lnTo>
                  <a:pt x="143256" y="263652"/>
                </a:lnTo>
                <a:lnTo>
                  <a:pt x="166116" y="231648"/>
                </a:lnTo>
                <a:lnTo>
                  <a:pt x="192024" y="199644"/>
                </a:lnTo>
                <a:lnTo>
                  <a:pt x="220980" y="172212"/>
                </a:lnTo>
                <a:lnTo>
                  <a:pt x="251460" y="147828"/>
                </a:lnTo>
                <a:lnTo>
                  <a:pt x="284988" y="126492"/>
                </a:lnTo>
                <a:lnTo>
                  <a:pt x="320040" y="108204"/>
                </a:lnTo>
                <a:lnTo>
                  <a:pt x="358140" y="92964"/>
                </a:lnTo>
                <a:lnTo>
                  <a:pt x="396240" y="83820"/>
                </a:lnTo>
                <a:lnTo>
                  <a:pt x="435864" y="76200"/>
                </a:lnTo>
                <a:lnTo>
                  <a:pt x="477012" y="74676"/>
                </a:lnTo>
                <a:lnTo>
                  <a:pt x="516636" y="77724"/>
                </a:lnTo>
                <a:lnTo>
                  <a:pt x="557784" y="83820"/>
                </a:lnTo>
                <a:lnTo>
                  <a:pt x="595884" y="94488"/>
                </a:lnTo>
                <a:lnTo>
                  <a:pt x="632460" y="109728"/>
                </a:lnTo>
                <a:lnTo>
                  <a:pt x="667512" y="128016"/>
                </a:lnTo>
                <a:lnTo>
                  <a:pt x="699516" y="149352"/>
                </a:lnTo>
                <a:lnTo>
                  <a:pt x="731520" y="175260"/>
                </a:lnTo>
                <a:lnTo>
                  <a:pt x="758952" y="202692"/>
                </a:lnTo>
                <a:lnTo>
                  <a:pt x="784860" y="233172"/>
                </a:lnTo>
                <a:lnTo>
                  <a:pt x="807720" y="266700"/>
                </a:lnTo>
                <a:lnTo>
                  <a:pt x="827532" y="303276"/>
                </a:lnTo>
                <a:lnTo>
                  <a:pt x="844296" y="341376"/>
                </a:lnTo>
                <a:lnTo>
                  <a:pt x="858012" y="381000"/>
                </a:lnTo>
                <a:lnTo>
                  <a:pt x="867156" y="422148"/>
                </a:lnTo>
                <a:lnTo>
                  <a:pt x="873252" y="464820"/>
                </a:lnTo>
                <a:lnTo>
                  <a:pt x="874776" y="509016"/>
                </a:lnTo>
                <a:lnTo>
                  <a:pt x="874776" y="779678"/>
                </a:lnTo>
                <a:lnTo>
                  <a:pt x="893064" y="746760"/>
                </a:lnTo>
                <a:lnTo>
                  <a:pt x="912876" y="701040"/>
                </a:lnTo>
                <a:lnTo>
                  <a:pt x="928116" y="655320"/>
                </a:lnTo>
                <a:lnTo>
                  <a:pt x="940308" y="608076"/>
                </a:lnTo>
                <a:lnTo>
                  <a:pt x="946404" y="557784"/>
                </a:lnTo>
                <a:lnTo>
                  <a:pt x="949452" y="505968"/>
                </a:lnTo>
                <a:close/>
              </a:path>
              <a:path w="949960" h="1015364">
                <a:moveTo>
                  <a:pt x="874776" y="779678"/>
                </a:moveTo>
                <a:lnTo>
                  <a:pt x="874776" y="509016"/>
                </a:lnTo>
                <a:lnTo>
                  <a:pt x="873252" y="554736"/>
                </a:lnTo>
                <a:lnTo>
                  <a:pt x="867156" y="597408"/>
                </a:lnTo>
                <a:lnTo>
                  <a:pt x="856488" y="638556"/>
                </a:lnTo>
                <a:lnTo>
                  <a:pt x="842772" y="678180"/>
                </a:lnTo>
                <a:lnTo>
                  <a:pt x="826008" y="716280"/>
                </a:lnTo>
                <a:lnTo>
                  <a:pt x="806196" y="751332"/>
                </a:lnTo>
                <a:lnTo>
                  <a:pt x="781812" y="784860"/>
                </a:lnTo>
                <a:lnTo>
                  <a:pt x="755904" y="815340"/>
                </a:lnTo>
                <a:lnTo>
                  <a:pt x="728472" y="842772"/>
                </a:lnTo>
                <a:lnTo>
                  <a:pt x="696468" y="868680"/>
                </a:lnTo>
                <a:lnTo>
                  <a:pt x="664464" y="890016"/>
                </a:lnTo>
                <a:lnTo>
                  <a:pt x="629412" y="908304"/>
                </a:lnTo>
                <a:lnTo>
                  <a:pt x="591312" y="922020"/>
                </a:lnTo>
                <a:lnTo>
                  <a:pt x="553212" y="932688"/>
                </a:lnTo>
                <a:lnTo>
                  <a:pt x="513588" y="938784"/>
                </a:lnTo>
                <a:lnTo>
                  <a:pt x="472440" y="941832"/>
                </a:lnTo>
                <a:lnTo>
                  <a:pt x="431292" y="938784"/>
                </a:lnTo>
                <a:lnTo>
                  <a:pt x="391668" y="931164"/>
                </a:lnTo>
                <a:lnTo>
                  <a:pt x="353568" y="920496"/>
                </a:lnTo>
                <a:lnTo>
                  <a:pt x="316992" y="906780"/>
                </a:lnTo>
                <a:lnTo>
                  <a:pt x="281940" y="888492"/>
                </a:lnTo>
                <a:lnTo>
                  <a:pt x="249936" y="865632"/>
                </a:lnTo>
                <a:lnTo>
                  <a:pt x="217932" y="841248"/>
                </a:lnTo>
                <a:lnTo>
                  <a:pt x="190500" y="812292"/>
                </a:lnTo>
                <a:lnTo>
                  <a:pt x="164592" y="781812"/>
                </a:lnTo>
                <a:lnTo>
                  <a:pt x="141732" y="748284"/>
                </a:lnTo>
                <a:lnTo>
                  <a:pt x="121920" y="713232"/>
                </a:lnTo>
                <a:lnTo>
                  <a:pt x="105156" y="675132"/>
                </a:lnTo>
                <a:lnTo>
                  <a:pt x="91440" y="635508"/>
                </a:lnTo>
                <a:lnTo>
                  <a:pt x="80772" y="592836"/>
                </a:lnTo>
                <a:lnTo>
                  <a:pt x="76200" y="550164"/>
                </a:lnTo>
                <a:lnTo>
                  <a:pt x="73152" y="505968"/>
                </a:lnTo>
                <a:lnTo>
                  <a:pt x="73152" y="777621"/>
                </a:lnTo>
                <a:lnTo>
                  <a:pt x="108204" y="829056"/>
                </a:lnTo>
                <a:lnTo>
                  <a:pt x="138684" y="865632"/>
                </a:lnTo>
                <a:lnTo>
                  <a:pt x="172212" y="899160"/>
                </a:lnTo>
                <a:lnTo>
                  <a:pt x="208788" y="928116"/>
                </a:lnTo>
                <a:lnTo>
                  <a:pt x="248412" y="954024"/>
                </a:lnTo>
                <a:lnTo>
                  <a:pt x="289560" y="975360"/>
                </a:lnTo>
                <a:lnTo>
                  <a:pt x="333756" y="992124"/>
                </a:lnTo>
                <a:lnTo>
                  <a:pt x="379476" y="1004316"/>
                </a:lnTo>
                <a:lnTo>
                  <a:pt x="426720" y="1011936"/>
                </a:lnTo>
                <a:lnTo>
                  <a:pt x="477012" y="1014984"/>
                </a:lnTo>
                <a:lnTo>
                  <a:pt x="525780" y="1011936"/>
                </a:lnTo>
                <a:lnTo>
                  <a:pt x="573024" y="1004316"/>
                </a:lnTo>
                <a:lnTo>
                  <a:pt x="618744" y="992124"/>
                </a:lnTo>
                <a:lnTo>
                  <a:pt x="662940" y="973836"/>
                </a:lnTo>
                <a:lnTo>
                  <a:pt x="704088" y="952500"/>
                </a:lnTo>
                <a:lnTo>
                  <a:pt x="743712" y="926592"/>
                </a:lnTo>
                <a:lnTo>
                  <a:pt x="780288" y="896112"/>
                </a:lnTo>
                <a:lnTo>
                  <a:pt x="813816" y="862584"/>
                </a:lnTo>
                <a:lnTo>
                  <a:pt x="842772" y="827532"/>
                </a:lnTo>
                <a:lnTo>
                  <a:pt x="870204" y="787908"/>
                </a:lnTo>
                <a:lnTo>
                  <a:pt x="874776" y="7796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44118" y="888491"/>
            <a:ext cx="263652" cy="31699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96874" y="841247"/>
            <a:ext cx="358140" cy="411480"/>
          </a:xfrm>
          <a:custGeom>
            <a:avLst/>
            <a:gdLst/>
            <a:ahLst/>
            <a:cxnLst/>
            <a:rect l="l" t="t" r="r" b="b"/>
            <a:pathLst>
              <a:path w="358139" h="411480">
                <a:moveTo>
                  <a:pt x="3048" y="243840"/>
                </a:moveTo>
                <a:lnTo>
                  <a:pt x="3048" y="167640"/>
                </a:lnTo>
                <a:lnTo>
                  <a:pt x="0" y="204216"/>
                </a:lnTo>
                <a:lnTo>
                  <a:pt x="0" y="207264"/>
                </a:lnTo>
                <a:lnTo>
                  <a:pt x="3048" y="243840"/>
                </a:lnTo>
                <a:close/>
              </a:path>
              <a:path w="358139" h="411480">
                <a:moveTo>
                  <a:pt x="12192" y="280416"/>
                </a:moveTo>
                <a:lnTo>
                  <a:pt x="12192" y="131064"/>
                </a:lnTo>
                <a:lnTo>
                  <a:pt x="3048" y="164592"/>
                </a:lnTo>
                <a:lnTo>
                  <a:pt x="3048" y="246888"/>
                </a:lnTo>
                <a:lnTo>
                  <a:pt x="12192" y="280416"/>
                </a:lnTo>
                <a:close/>
              </a:path>
              <a:path w="358139" h="411480">
                <a:moveTo>
                  <a:pt x="13716" y="283464"/>
                </a:moveTo>
                <a:lnTo>
                  <a:pt x="13716" y="128016"/>
                </a:lnTo>
                <a:lnTo>
                  <a:pt x="12192" y="129540"/>
                </a:lnTo>
                <a:lnTo>
                  <a:pt x="12192" y="281940"/>
                </a:lnTo>
                <a:lnTo>
                  <a:pt x="13716" y="283464"/>
                </a:lnTo>
                <a:close/>
              </a:path>
              <a:path w="358139" h="411480">
                <a:moveTo>
                  <a:pt x="48768" y="345948"/>
                </a:moveTo>
                <a:lnTo>
                  <a:pt x="48768" y="65532"/>
                </a:lnTo>
                <a:lnTo>
                  <a:pt x="30480" y="91440"/>
                </a:lnTo>
                <a:lnTo>
                  <a:pt x="28956" y="92964"/>
                </a:lnTo>
                <a:lnTo>
                  <a:pt x="28956" y="94488"/>
                </a:lnTo>
                <a:lnTo>
                  <a:pt x="27432" y="96012"/>
                </a:lnTo>
                <a:lnTo>
                  <a:pt x="13716" y="126492"/>
                </a:lnTo>
                <a:lnTo>
                  <a:pt x="13716" y="284988"/>
                </a:lnTo>
                <a:lnTo>
                  <a:pt x="27432" y="315468"/>
                </a:lnTo>
                <a:lnTo>
                  <a:pt x="30480" y="318516"/>
                </a:lnTo>
                <a:lnTo>
                  <a:pt x="48768" y="345948"/>
                </a:lnTo>
                <a:close/>
              </a:path>
              <a:path w="358139" h="411480">
                <a:moveTo>
                  <a:pt x="309372" y="204216"/>
                </a:moveTo>
                <a:lnTo>
                  <a:pt x="309372" y="62484"/>
                </a:lnTo>
                <a:lnTo>
                  <a:pt x="307848" y="60960"/>
                </a:lnTo>
                <a:lnTo>
                  <a:pt x="284988" y="39624"/>
                </a:lnTo>
                <a:lnTo>
                  <a:pt x="281940" y="36576"/>
                </a:lnTo>
                <a:lnTo>
                  <a:pt x="280416" y="36576"/>
                </a:lnTo>
                <a:lnTo>
                  <a:pt x="254508" y="18288"/>
                </a:lnTo>
                <a:lnTo>
                  <a:pt x="252984" y="18288"/>
                </a:lnTo>
                <a:lnTo>
                  <a:pt x="251460" y="16764"/>
                </a:lnTo>
                <a:lnTo>
                  <a:pt x="249936" y="16764"/>
                </a:lnTo>
                <a:lnTo>
                  <a:pt x="220980" y="4572"/>
                </a:lnTo>
                <a:lnTo>
                  <a:pt x="214884" y="4572"/>
                </a:lnTo>
                <a:lnTo>
                  <a:pt x="182880" y="0"/>
                </a:lnTo>
                <a:lnTo>
                  <a:pt x="176784" y="0"/>
                </a:lnTo>
                <a:lnTo>
                  <a:pt x="144780" y="4572"/>
                </a:lnTo>
                <a:lnTo>
                  <a:pt x="138684" y="4572"/>
                </a:lnTo>
                <a:lnTo>
                  <a:pt x="108204" y="16764"/>
                </a:lnTo>
                <a:lnTo>
                  <a:pt x="106680" y="16764"/>
                </a:lnTo>
                <a:lnTo>
                  <a:pt x="105156" y="18288"/>
                </a:lnTo>
                <a:lnTo>
                  <a:pt x="103632" y="18288"/>
                </a:lnTo>
                <a:lnTo>
                  <a:pt x="77724" y="36576"/>
                </a:lnTo>
                <a:lnTo>
                  <a:pt x="76200" y="36576"/>
                </a:lnTo>
                <a:lnTo>
                  <a:pt x="73152" y="39624"/>
                </a:lnTo>
                <a:lnTo>
                  <a:pt x="51816" y="62484"/>
                </a:lnTo>
                <a:lnTo>
                  <a:pt x="50292" y="62484"/>
                </a:lnTo>
                <a:lnTo>
                  <a:pt x="48768" y="64008"/>
                </a:lnTo>
                <a:lnTo>
                  <a:pt x="48768" y="204216"/>
                </a:lnTo>
                <a:lnTo>
                  <a:pt x="48900" y="205740"/>
                </a:lnTo>
                <a:lnTo>
                  <a:pt x="51816" y="172212"/>
                </a:lnTo>
                <a:lnTo>
                  <a:pt x="51816" y="176784"/>
                </a:lnTo>
                <a:lnTo>
                  <a:pt x="57912" y="149961"/>
                </a:lnTo>
                <a:lnTo>
                  <a:pt x="57912" y="147828"/>
                </a:lnTo>
                <a:lnTo>
                  <a:pt x="59436" y="143256"/>
                </a:lnTo>
                <a:lnTo>
                  <a:pt x="59436" y="144627"/>
                </a:lnTo>
                <a:lnTo>
                  <a:pt x="70104" y="122224"/>
                </a:lnTo>
                <a:lnTo>
                  <a:pt x="70104" y="120396"/>
                </a:lnTo>
                <a:lnTo>
                  <a:pt x="88392" y="92964"/>
                </a:lnTo>
                <a:lnTo>
                  <a:pt x="88392" y="94488"/>
                </a:lnTo>
                <a:lnTo>
                  <a:pt x="108204" y="74676"/>
                </a:lnTo>
                <a:lnTo>
                  <a:pt x="108204" y="75751"/>
                </a:lnTo>
                <a:lnTo>
                  <a:pt x="126492" y="63918"/>
                </a:lnTo>
                <a:lnTo>
                  <a:pt x="126492" y="62484"/>
                </a:lnTo>
                <a:lnTo>
                  <a:pt x="149352" y="54061"/>
                </a:lnTo>
                <a:lnTo>
                  <a:pt x="149352" y="53340"/>
                </a:lnTo>
                <a:lnTo>
                  <a:pt x="155448" y="51816"/>
                </a:lnTo>
                <a:lnTo>
                  <a:pt x="155448" y="52508"/>
                </a:lnTo>
                <a:lnTo>
                  <a:pt x="176784" y="49599"/>
                </a:lnTo>
                <a:lnTo>
                  <a:pt x="176784" y="48768"/>
                </a:lnTo>
                <a:lnTo>
                  <a:pt x="182880" y="48768"/>
                </a:lnTo>
                <a:lnTo>
                  <a:pt x="182880" y="49638"/>
                </a:lnTo>
                <a:lnTo>
                  <a:pt x="202692" y="52469"/>
                </a:lnTo>
                <a:lnTo>
                  <a:pt x="202692" y="51816"/>
                </a:lnTo>
                <a:lnTo>
                  <a:pt x="208788" y="53340"/>
                </a:lnTo>
                <a:lnTo>
                  <a:pt x="208788" y="54061"/>
                </a:lnTo>
                <a:lnTo>
                  <a:pt x="231648" y="62484"/>
                </a:lnTo>
                <a:lnTo>
                  <a:pt x="231648" y="63754"/>
                </a:lnTo>
                <a:lnTo>
                  <a:pt x="249936" y="74930"/>
                </a:lnTo>
                <a:lnTo>
                  <a:pt x="249936" y="74676"/>
                </a:lnTo>
                <a:lnTo>
                  <a:pt x="254508" y="77724"/>
                </a:lnTo>
                <a:lnTo>
                  <a:pt x="254508" y="79248"/>
                </a:lnTo>
                <a:lnTo>
                  <a:pt x="269748" y="94488"/>
                </a:lnTo>
                <a:lnTo>
                  <a:pt x="269748" y="92964"/>
                </a:lnTo>
                <a:lnTo>
                  <a:pt x="286512" y="118110"/>
                </a:lnTo>
                <a:lnTo>
                  <a:pt x="286512" y="115824"/>
                </a:lnTo>
                <a:lnTo>
                  <a:pt x="300228" y="146304"/>
                </a:lnTo>
                <a:lnTo>
                  <a:pt x="300228" y="149961"/>
                </a:lnTo>
                <a:lnTo>
                  <a:pt x="306324" y="176784"/>
                </a:lnTo>
                <a:lnTo>
                  <a:pt x="306324" y="172212"/>
                </a:lnTo>
                <a:lnTo>
                  <a:pt x="309239" y="205740"/>
                </a:lnTo>
                <a:lnTo>
                  <a:pt x="309372" y="204216"/>
                </a:lnTo>
                <a:close/>
              </a:path>
              <a:path w="358139" h="411480">
                <a:moveTo>
                  <a:pt x="48900" y="205740"/>
                </a:moveTo>
                <a:lnTo>
                  <a:pt x="48768" y="204216"/>
                </a:lnTo>
                <a:lnTo>
                  <a:pt x="48768" y="207264"/>
                </a:lnTo>
                <a:lnTo>
                  <a:pt x="48900" y="205740"/>
                </a:lnTo>
                <a:close/>
              </a:path>
              <a:path w="358139" h="411480">
                <a:moveTo>
                  <a:pt x="58801" y="265430"/>
                </a:moveTo>
                <a:lnTo>
                  <a:pt x="51816" y="234696"/>
                </a:lnTo>
                <a:lnTo>
                  <a:pt x="51816" y="239268"/>
                </a:lnTo>
                <a:lnTo>
                  <a:pt x="48900" y="205740"/>
                </a:lnTo>
                <a:lnTo>
                  <a:pt x="48768" y="207264"/>
                </a:lnTo>
                <a:lnTo>
                  <a:pt x="48768" y="347472"/>
                </a:lnTo>
                <a:lnTo>
                  <a:pt x="50292" y="347472"/>
                </a:lnTo>
                <a:lnTo>
                  <a:pt x="51816" y="348996"/>
                </a:lnTo>
                <a:lnTo>
                  <a:pt x="57912" y="355527"/>
                </a:lnTo>
                <a:lnTo>
                  <a:pt x="57912" y="263652"/>
                </a:lnTo>
                <a:lnTo>
                  <a:pt x="58801" y="265430"/>
                </a:lnTo>
                <a:close/>
              </a:path>
              <a:path w="358139" h="411480">
                <a:moveTo>
                  <a:pt x="59436" y="143256"/>
                </a:moveTo>
                <a:lnTo>
                  <a:pt x="57912" y="147828"/>
                </a:lnTo>
                <a:lnTo>
                  <a:pt x="58839" y="145879"/>
                </a:lnTo>
                <a:lnTo>
                  <a:pt x="59436" y="143256"/>
                </a:lnTo>
                <a:close/>
              </a:path>
              <a:path w="358139" h="411480">
                <a:moveTo>
                  <a:pt x="58839" y="145879"/>
                </a:moveTo>
                <a:lnTo>
                  <a:pt x="57912" y="147828"/>
                </a:lnTo>
                <a:lnTo>
                  <a:pt x="57912" y="149961"/>
                </a:lnTo>
                <a:lnTo>
                  <a:pt x="58839" y="145879"/>
                </a:lnTo>
                <a:close/>
              </a:path>
              <a:path w="358139" h="411480">
                <a:moveTo>
                  <a:pt x="59436" y="268224"/>
                </a:moveTo>
                <a:lnTo>
                  <a:pt x="58801" y="265430"/>
                </a:lnTo>
                <a:lnTo>
                  <a:pt x="57912" y="263652"/>
                </a:lnTo>
                <a:lnTo>
                  <a:pt x="59436" y="268224"/>
                </a:lnTo>
                <a:close/>
              </a:path>
              <a:path w="358139" h="411480">
                <a:moveTo>
                  <a:pt x="59436" y="357160"/>
                </a:moveTo>
                <a:lnTo>
                  <a:pt x="59436" y="268224"/>
                </a:lnTo>
                <a:lnTo>
                  <a:pt x="57912" y="263652"/>
                </a:lnTo>
                <a:lnTo>
                  <a:pt x="57912" y="355527"/>
                </a:lnTo>
                <a:lnTo>
                  <a:pt x="59436" y="357160"/>
                </a:lnTo>
                <a:close/>
              </a:path>
              <a:path w="358139" h="411480">
                <a:moveTo>
                  <a:pt x="73152" y="294132"/>
                </a:moveTo>
                <a:lnTo>
                  <a:pt x="58801" y="265430"/>
                </a:lnTo>
                <a:lnTo>
                  <a:pt x="59436" y="268224"/>
                </a:lnTo>
                <a:lnTo>
                  <a:pt x="59436" y="357160"/>
                </a:lnTo>
                <a:lnTo>
                  <a:pt x="70104" y="368590"/>
                </a:lnTo>
                <a:lnTo>
                  <a:pt x="70104" y="291084"/>
                </a:lnTo>
                <a:lnTo>
                  <a:pt x="73152" y="294132"/>
                </a:lnTo>
                <a:close/>
              </a:path>
              <a:path w="358139" h="411480">
                <a:moveTo>
                  <a:pt x="59436" y="144627"/>
                </a:moveTo>
                <a:lnTo>
                  <a:pt x="59436" y="143256"/>
                </a:lnTo>
                <a:lnTo>
                  <a:pt x="58839" y="145879"/>
                </a:lnTo>
                <a:lnTo>
                  <a:pt x="59436" y="144627"/>
                </a:lnTo>
                <a:close/>
              </a:path>
              <a:path w="358139" h="411480">
                <a:moveTo>
                  <a:pt x="73152" y="115824"/>
                </a:moveTo>
                <a:lnTo>
                  <a:pt x="70104" y="120396"/>
                </a:lnTo>
                <a:lnTo>
                  <a:pt x="70104" y="122224"/>
                </a:lnTo>
                <a:lnTo>
                  <a:pt x="73152" y="115824"/>
                </a:lnTo>
                <a:close/>
              </a:path>
              <a:path w="358139" h="411480">
                <a:moveTo>
                  <a:pt x="88392" y="381806"/>
                </a:moveTo>
                <a:lnTo>
                  <a:pt x="88392" y="316992"/>
                </a:lnTo>
                <a:lnTo>
                  <a:pt x="70104" y="291084"/>
                </a:lnTo>
                <a:lnTo>
                  <a:pt x="70104" y="368590"/>
                </a:lnTo>
                <a:lnTo>
                  <a:pt x="73152" y="371856"/>
                </a:lnTo>
                <a:lnTo>
                  <a:pt x="74676" y="373380"/>
                </a:lnTo>
                <a:lnTo>
                  <a:pt x="76200" y="373380"/>
                </a:lnTo>
                <a:lnTo>
                  <a:pt x="77724" y="374904"/>
                </a:lnTo>
                <a:lnTo>
                  <a:pt x="88392" y="381806"/>
                </a:lnTo>
                <a:close/>
              </a:path>
              <a:path w="358139" h="411480">
                <a:moveTo>
                  <a:pt x="88392" y="94488"/>
                </a:moveTo>
                <a:lnTo>
                  <a:pt x="88392" y="92964"/>
                </a:lnTo>
                <a:lnTo>
                  <a:pt x="86868" y="96012"/>
                </a:lnTo>
                <a:lnTo>
                  <a:pt x="88392" y="94488"/>
                </a:lnTo>
                <a:close/>
              </a:path>
              <a:path w="358139" h="411480">
                <a:moveTo>
                  <a:pt x="105669" y="334087"/>
                </a:moveTo>
                <a:lnTo>
                  <a:pt x="86868" y="313944"/>
                </a:lnTo>
                <a:lnTo>
                  <a:pt x="88392" y="316992"/>
                </a:lnTo>
                <a:lnTo>
                  <a:pt x="88392" y="381806"/>
                </a:lnTo>
                <a:lnTo>
                  <a:pt x="103632" y="391668"/>
                </a:lnTo>
                <a:lnTo>
                  <a:pt x="105156" y="393192"/>
                </a:lnTo>
                <a:lnTo>
                  <a:pt x="105156" y="333756"/>
                </a:lnTo>
                <a:lnTo>
                  <a:pt x="105669" y="334087"/>
                </a:lnTo>
                <a:close/>
              </a:path>
              <a:path w="358139" h="411480">
                <a:moveTo>
                  <a:pt x="108204" y="75751"/>
                </a:moveTo>
                <a:lnTo>
                  <a:pt x="108204" y="74676"/>
                </a:lnTo>
                <a:lnTo>
                  <a:pt x="105156" y="77724"/>
                </a:lnTo>
                <a:lnTo>
                  <a:pt x="108204" y="75751"/>
                </a:lnTo>
                <a:close/>
              </a:path>
              <a:path w="358139" h="411480">
                <a:moveTo>
                  <a:pt x="108204" y="336804"/>
                </a:moveTo>
                <a:lnTo>
                  <a:pt x="105669" y="334087"/>
                </a:lnTo>
                <a:lnTo>
                  <a:pt x="105156" y="333756"/>
                </a:lnTo>
                <a:lnTo>
                  <a:pt x="108204" y="336804"/>
                </a:lnTo>
                <a:close/>
              </a:path>
              <a:path w="358139" h="411480">
                <a:moveTo>
                  <a:pt x="108204" y="394716"/>
                </a:moveTo>
                <a:lnTo>
                  <a:pt x="108204" y="336804"/>
                </a:lnTo>
                <a:lnTo>
                  <a:pt x="105156" y="333756"/>
                </a:lnTo>
                <a:lnTo>
                  <a:pt x="105156" y="393192"/>
                </a:lnTo>
                <a:lnTo>
                  <a:pt x="106680" y="393192"/>
                </a:lnTo>
                <a:lnTo>
                  <a:pt x="108204" y="394716"/>
                </a:lnTo>
                <a:close/>
              </a:path>
              <a:path w="358139" h="411480">
                <a:moveTo>
                  <a:pt x="131064" y="402717"/>
                </a:moveTo>
                <a:lnTo>
                  <a:pt x="131064" y="350520"/>
                </a:lnTo>
                <a:lnTo>
                  <a:pt x="105669" y="334087"/>
                </a:lnTo>
                <a:lnTo>
                  <a:pt x="108204" y="336804"/>
                </a:lnTo>
                <a:lnTo>
                  <a:pt x="108204" y="394716"/>
                </a:lnTo>
                <a:lnTo>
                  <a:pt x="131064" y="402717"/>
                </a:lnTo>
                <a:close/>
              </a:path>
              <a:path w="358139" h="411480">
                <a:moveTo>
                  <a:pt x="131064" y="60960"/>
                </a:moveTo>
                <a:lnTo>
                  <a:pt x="126492" y="62484"/>
                </a:lnTo>
                <a:lnTo>
                  <a:pt x="126492" y="63918"/>
                </a:lnTo>
                <a:lnTo>
                  <a:pt x="131064" y="60960"/>
                </a:lnTo>
                <a:close/>
              </a:path>
              <a:path w="358139" h="411480">
                <a:moveTo>
                  <a:pt x="152510" y="358427"/>
                </a:moveTo>
                <a:lnTo>
                  <a:pt x="126492" y="347472"/>
                </a:lnTo>
                <a:lnTo>
                  <a:pt x="131064" y="350520"/>
                </a:lnTo>
                <a:lnTo>
                  <a:pt x="131064" y="402717"/>
                </a:lnTo>
                <a:lnTo>
                  <a:pt x="138684" y="405384"/>
                </a:lnTo>
                <a:lnTo>
                  <a:pt x="140208" y="406908"/>
                </a:lnTo>
                <a:lnTo>
                  <a:pt x="144780" y="406908"/>
                </a:lnTo>
                <a:lnTo>
                  <a:pt x="149352" y="407561"/>
                </a:lnTo>
                <a:lnTo>
                  <a:pt x="149352" y="358140"/>
                </a:lnTo>
                <a:lnTo>
                  <a:pt x="152510" y="358427"/>
                </a:lnTo>
                <a:close/>
              </a:path>
              <a:path w="358139" h="411480">
                <a:moveTo>
                  <a:pt x="155448" y="51816"/>
                </a:moveTo>
                <a:lnTo>
                  <a:pt x="149352" y="53340"/>
                </a:lnTo>
                <a:lnTo>
                  <a:pt x="152510" y="52898"/>
                </a:lnTo>
                <a:lnTo>
                  <a:pt x="155448" y="51816"/>
                </a:lnTo>
                <a:close/>
              </a:path>
              <a:path w="358139" h="411480">
                <a:moveTo>
                  <a:pt x="152462" y="52915"/>
                </a:moveTo>
                <a:lnTo>
                  <a:pt x="149352" y="53340"/>
                </a:lnTo>
                <a:lnTo>
                  <a:pt x="149352" y="54061"/>
                </a:lnTo>
                <a:lnTo>
                  <a:pt x="152462" y="52915"/>
                </a:lnTo>
                <a:close/>
              </a:path>
              <a:path w="358139" h="411480">
                <a:moveTo>
                  <a:pt x="155448" y="359664"/>
                </a:moveTo>
                <a:lnTo>
                  <a:pt x="152510" y="358427"/>
                </a:lnTo>
                <a:lnTo>
                  <a:pt x="149352" y="358140"/>
                </a:lnTo>
                <a:lnTo>
                  <a:pt x="155448" y="359664"/>
                </a:lnTo>
                <a:close/>
              </a:path>
              <a:path w="358139" h="411480">
                <a:moveTo>
                  <a:pt x="155448" y="408432"/>
                </a:moveTo>
                <a:lnTo>
                  <a:pt x="155448" y="359664"/>
                </a:lnTo>
                <a:lnTo>
                  <a:pt x="149352" y="358140"/>
                </a:lnTo>
                <a:lnTo>
                  <a:pt x="149352" y="407561"/>
                </a:lnTo>
                <a:lnTo>
                  <a:pt x="155448" y="408432"/>
                </a:lnTo>
                <a:close/>
              </a:path>
              <a:path w="358139" h="411480">
                <a:moveTo>
                  <a:pt x="155448" y="52508"/>
                </a:moveTo>
                <a:lnTo>
                  <a:pt x="155448" y="51816"/>
                </a:lnTo>
                <a:lnTo>
                  <a:pt x="152462" y="52915"/>
                </a:lnTo>
                <a:lnTo>
                  <a:pt x="155448" y="52508"/>
                </a:lnTo>
                <a:close/>
              </a:path>
              <a:path w="358139" h="411480">
                <a:moveTo>
                  <a:pt x="179761" y="360904"/>
                </a:moveTo>
                <a:lnTo>
                  <a:pt x="152510" y="358427"/>
                </a:lnTo>
                <a:lnTo>
                  <a:pt x="155448" y="359664"/>
                </a:lnTo>
                <a:lnTo>
                  <a:pt x="155448" y="408432"/>
                </a:lnTo>
                <a:lnTo>
                  <a:pt x="176784" y="411480"/>
                </a:lnTo>
                <a:lnTo>
                  <a:pt x="176784" y="361188"/>
                </a:lnTo>
                <a:lnTo>
                  <a:pt x="179761" y="360904"/>
                </a:lnTo>
                <a:close/>
              </a:path>
              <a:path w="358139" h="411480">
                <a:moveTo>
                  <a:pt x="182880" y="48768"/>
                </a:moveTo>
                <a:lnTo>
                  <a:pt x="176784" y="48768"/>
                </a:lnTo>
                <a:lnTo>
                  <a:pt x="179761" y="49193"/>
                </a:lnTo>
                <a:lnTo>
                  <a:pt x="182880" y="48768"/>
                </a:lnTo>
                <a:close/>
              </a:path>
              <a:path w="358139" h="411480">
                <a:moveTo>
                  <a:pt x="179761" y="49193"/>
                </a:moveTo>
                <a:lnTo>
                  <a:pt x="176784" y="48768"/>
                </a:lnTo>
                <a:lnTo>
                  <a:pt x="176784" y="49599"/>
                </a:lnTo>
                <a:lnTo>
                  <a:pt x="179761" y="49193"/>
                </a:lnTo>
                <a:close/>
              </a:path>
              <a:path w="358139" h="411480">
                <a:moveTo>
                  <a:pt x="182880" y="361188"/>
                </a:moveTo>
                <a:lnTo>
                  <a:pt x="179761" y="360904"/>
                </a:lnTo>
                <a:lnTo>
                  <a:pt x="176784" y="361188"/>
                </a:lnTo>
                <a:lnTo>
                  <a:pt x="182880" y="361188"/>
                </a:lnTo>
                <a:close/>
              </a:path>
              <a:path w="358139" h="411480">
                <a:moveTo>
                  <a:pt x="182880" y="411480"/>
                </a:moveTo>
                <a:lnTo>
                  <a:pt x="182880" y="361188"/>
                </a:lnTo>
                <a:lnTo>
                  <a:pt x="176784" y="361188"/>
                </a:lnTo>
                <a:lnTo>
                  <a:pt x="176784" y="411480"/>
                </a:lnTo>
                <a:lnTo>
                  <a:pt x="182880" y="411480"/>
                </a:lnTo>
                <a:close/>
              </a:path>
              <a:path w="358139" h="411480">
                <a:moveTo>
                  <a:pt x="182880" y="49638"/>
                </a:moveTo>
                <a:lnTo>
                  <a:pt x="182880" y="48768"/>
                </a:lnTo>
                <a:lnTo>
                  <a:pt x="179761" y="49193"/>
                </a:lnTo>
                <a:lnTo>
                  <a:pt x="182880" y="49638"/>
                </a:lnTo>
                <a:close/>
              </a:path>
              <a:path w="358139" h="411480">
                <a:moveTo>
                  <a:pt x="205587" y="358444"/>
                </a:moveTo>
                <a:lnTo>
                  <a:pt x="179761" y="360904"/>
                </a:lnTo>
                <a:lnTo>
                  <a:pt x="182880" y="361188"/>
                </a:lnTo>
                <a:lnTo>
                  <a:pt x="182880" y="411480"/>
                </a:lnTo>
                <a:lnTo>
                  <a:pt x="202692" y="408649"/>
                </a:lnTo>
                <a:lnTo>
                  <a:pt x="202692" y="359664"/>
                </a:lnTo>
                <a:lnTo>
                  <a:pt x="205587" y="358444"/>
                </a:lnTo>
                <a:close/>
              </a:path>
              <a:path w="358139" h="411480">
                <a:moveTo>
                  <a:pt x="208788" y="53340"/>
                </a:moveTo>
                <a:lnTo>
                  <a:pt x="202692" y="51816"/>
                </a:lnTo>
                <a:lnTo>
                  <a:pt x="205587" y="52882"/>
                </a:lnTo>
                <a:lnTo>
                  <a:pt x="208788" y="53340"/>
                </a:lnTo>
                <a:close/>
              </a:path>
              <a:path w="358139" h="411480">
                <a:moveTo>
                  <a:pt x="205587" y="52882"/>
                </a:moveTo>
                <a:lnTo>
                  <a:pt x="202692" y="51816"/>
                </a:lnTo>
                <a:lnTo>
                  <a:pt x="202692" y="52469"/>
                </a:lnTo>
                <a:lnTo>
                  <a:pt x="205587" y="52882"/>
                </a:lnTo>
                <a:close/>
              </a:path>
              <a:path w="358139" h="411480">
                <a:moveTo>
                  <a:pt x="208788" y="358140"/>
                </a:moveTo>
                <a:lnTo>
                  <a:pt x="205587" y="358444"/>
                </a:lnTo>
                <a:lnTo>
                  <a:pt x="202692" y="359664"/>
                </a:lnTo>
                <a:lnTo>
                  <a:pt x="208788" y="358140"/>
                </a:lnTo>
                <a:close/>
              </a:path>
              <a:path w="358139" h="411480">
                <a:moveTo>
                  <a:pt x="208788" y="407778"/>
                </a:moveTo>
                <a:lnTo>
                  <a:pt x="208788" y="358140"/>
                </a:lnTo>
                <a:lnTo>
                  <a:pt x="202692" y="359664"/>
                </a:lnTo>
                <a:lnTo>
                  <a:pt x="202692" y="408649"/>
                </a:lnTo>
                <a:lnTo>
                  <a:pt x="208788" y="407778"/>
                </a:lnTo>
                <a:close/>
              </a:path>
              <a:path w="358139" h="411480">
                <a:moveTo>
                  <a:pt x="208788" y="54061"/>
                </a:moveTo>
                <a:lnTo>
                  <a:pt x="208788" y="53340"/>
                </a:lnTo>
                <a:lnTo>
                  <a:pt x="205587" y="52882"/>
                </a:lnTo>
                <a:lnTo>
                  <a:pt x="208788" y="54061"/>
                </a:lnTo>
                <a:close/>
              </a:path>
              <a:path w="358139" h="411480">
                <a:moveTo>
                  <a:pt x="231648" y="347472"/>
                </a:moveTo>
                <a:lnTo>
                  <a:pt x="205587" y="358444"/>
                </a:lnTo>
                <a:lnTo>
                  <a:pt x="208788" y="358140"/>
                </a:lnTo>
                <a:lnTo>
                  <a:pt x="208788" y="407778"/>
                </a:lnTo>
                <a:lnTo>
                  <a:pt x="214884" y="406908"/>
                </a:lnTo>
                <a:lnTo>
                  <a:pt x="217932" y="406908"/>
                </a:lnTo>
                <a:lnTo>
                  <a:pt x="220980" y="405384"/>
                </a:lnTo>
                <a:lnTo>
                  <a:pt x="227076" y="403138"/>
                </a:lnTo>
                <a:lnTo>
                  <a:pt x="227076" y="350520"/>
                </a:lnTo>
                <a:lnTo>
                  <a:pt x="231648" y="347472"/>
                </a:lnTo>
                <a:close/>
              </a:path>
              <a:path w="358139" h="411480">
                <a:moveTo>
                  <a:pt x="231648" y="63754"/>
                </a:moveTo>
                <a:lnTo>
                  <a:pt x="231648" y="62484"/>
                </a:lnTo>
                <a:lnTo>
                  <a:pt x="227076" y="60960"/>
                </a:lnTo>
                <a:lnTo>
                  <a:pt x="231648" y="63754"/>
                </a:lnTo>
                <a:close/>
              </a:path>
              <a:path w="358139" h="411480">
                <a:moveTo>
                  <a:pt x="250589" y="336150"/>
                </a:moveTo>
                <a:lnTo>
                  <a:pt x="227076" y="350520"/>
                </a:lnTo>
                <a:lnTo>
                  <a:pt x="227076" y="403138"/>
                </a:lnTo>
                <a:lnTo>
                  <a:pt x="249936" y="394716"/>
                </a:lnTo>
                <a:lnTo>
                  <a:pt x="249936" y="336804"/>
                </a:lnTo>
                <a:lnTo>
                  <a:pt x="250589" y="336150"/>
                </a:lnTo>
                <a:close/>
              </a:path>
              <a:path w="358139" h="411480">
                <a:moveTo>
                  <a:pt x="254508" y="77724"/>
                </a:moveTo>
                <a:lnTo>
                  <a:pt x="249936" y="74676"/>
                </a:lnTo>
                <a:lnTo>
                  <a:pt x="250589" y="75329"/>
                </a:lnTo>
                <a:lnTo>
                  <a:pt x="254508" y="77724"/>
                </a:lnTo>
                <a:close/>
              </a:path>
              <a:path w="358139" h="411480">
                <a:moveTo>
                  <a:pt x="250589" y="75329"/>
                </a:moveTo>
                <a:lnTo>
                  <a:pt x="249936" y="74676"/>
                </a:lnTo>
                <a:lnTo>
                  <a:pt x="249936" y="74930"/>
                </a:lnTo>
                <a:lnTo>
                  <a:pt x="250589" y="75329"/>
                </a:lnTo>
                <a:close/>
              </a:path>
              <a:path w="358139" h="411480">
                <a:moveTo>
                  <a:pt x="254508" y="333756"/>
                </a:moveTo>
                <a:lnTo>
                  <a:pt x="250589" y="336150"/>
                </a:lnTo>
                <a:lnTo>
                  <a:pt x="249936" y="336804"/>
                </a:lnTo>
                <a:lnTo>
                  <a:pt x="254508" y="333756"/>
                </a:lnTo>
                <a:close/>
              </a:path>
              <a:path w="358139" h="411480">
                <a:moveTo>
                  <a:pt x="254508" y="391668"/>
                </a:moveTo>
                <a:lnTo>
                  <a:pt x="254508" y="333756"/>
                </a:lnTo>
                <a:lnTo>
                  <a:pt x="249936" y="336804"/>
                </a:lnTo>
                <a:lnTo>
                  <a:pt x="249936" y="394716"/>
                </a:lnTo>
                <a:lnTo>
                  <a:pt x="251460" y="393192"/>
                </a:lnTo>
                <a:lnTo>
                  <a:pt x="252984" y="393192"/>
                </a:lnTo>
                <a:lnTo>
                  <a:pt x="254508" y="391668"/>
                </a:lnTo>
                <a:close/>
              </a:path>
              <a:path w="358139" h="411480">
                <a:moveTo>
                  <a:pt x="254508" y="79248"/>
                </a:moveTo>
                <a:lnTo>
                  <a:pt x="254508" y="77724"/>
                </a:lnTo>
                <a:lnTo>
                  <a:pt x="250589" y="75329"/>
                </a:lnTo>
                <a:lnTo>
                  <a:pt x="254508" y="79248"/>
                </a:lnTo>
                <a:close/>
              </a:path>
              <a:path w="358139" h="411480">
                <a:moveTo>
                  <a:pt x="272796" y="379834"/>
                </a:moveTo>
                <a:lnTo>
                  <a:pt x="272796" y="313944"/>
                </a:lnTo>
                <a:lnTo>
                  <a:pt x="250589" y="336150"/>
                </a:lnTo>
                <a:lnTo>
                  <a:pt x="254508" y="333756"/>
                </a:lnTo>
                <a:lnTo>
                  <a:pt x="254508" y="391668"/>
                </a:lnTo>
                <a:lnTo>
                  <a:pt x="272796" y="379834"/>
                </a:lnTo>
                <a:close/>
              </a:path>
              <a:path w="358139" h="411480">
                <a:moveTo>
                  <a:pt x="272796" y="97536"/>
                </a:moveTo>
                <a:lnTo>
                  <a:pt x="269748" y="92964"/>
                </a:lnTo>
                <a:lnTo>
                  <a:pt x="269748" y="94488"/>
                </a:lnTo>
                <a:lnTo>
                  <a:pt x="272796" y="97536"/>
                </a:lnTo>
                <a:close/>
              </a:path>
              <a:path w="358139" h="411480">
                <a:moveTo>
                  <a:pt x="287615" y="291679"/>
                </a:moveTo>
                <a:lnTo>
                  <a:pt x="269748" y="316992"/>
                </a:lnTo>
                <a:lnTo>
                  <a:pt x="272796" y="313944"/>
                </a:lnTo>
                <a:lnTo>
                  <a:pt x="272796" y="379834"/>
                </a:lnTo>
                <a:lnTo>
                  <a:pt x="280416" y="374904"/>
                </a:lnTo>
                <a:lnTo>
                  <a:pt x="281940" y="373380"/>
                </a:lnTo>
                <a:lnTo>
                  <a:pt x="283464" y="373380"/>
                </a:lnTo>
                <a:lnTo>
                  <a:pt x="286512" y="370332"/>
                </a:lnTo>
                <a:lnTo>
                  <a:pt x="286512" y="294132"/>
                </a:lnTo>
                <a:lnTo>
                  <a:pt x="287615" y="291679"/>
                </a:lnTo>
                <a:close/>
              </a:path>
              <a:path w="358139" h="411480">
                <a:moveTo>
                  <a:pt x="288036" y="120396"/>
                </a:moveTo>
                <a:lnTo>
                  <a:pt x="286512" y="115824"/>
                </a:lnTo>
                <a:lnTo>
                  <a:pt x="286512" y="118110"/>
                </a:lnTo>
                <a:lnTo>
                  <a:pt x="288036" y="120396"/>
                </a:lnTo>
                <a:close/>
              </a:path>
              <a:path w="358139" h="411480">
                <a:moveTo>
                  <a:pt x="288036" y="291084"/>
                </a:moveTo>
                <a:lnTo>
                  <a:pt x="287615" y="291679"/>
                </a:lnTo>
                <a:lnTo>
                  <a:pt x="286512" y="294132"/>
                </a:lnTo>
                <a:lnTo>
                  <a:pt x="288036" y="291084"/>
                </a:lnTo>
                <a:close/>
              </a:path>
              <a:path w="358139" h="411480">
                <a:moveTo>
                  <a:pt x="288036" y="368808"/>
                </a:moveTo>
                <a:lnTo>
                  <a:pt x="288036" y="291084"/>
                </a:lnTo>
                <a:lnTo>
                  <a:pt x="286512" y="294132"/>
                </a:lnTo>
                <a:lnTo>
                  <a:pt x="286512" y="370332"/>
                </a:lnTo>
                <a:lnTo>
                  <a:pt x="288036" y="368808"/>
                </a:lnTo>
                <a:close/>
              </a:path>
              <a:path w="358139" h="411480">
                <a:moveTo>
                  <a:pt x="299248" y="265829"/>
                </a:moveTo>
                <a:lnTo>
                  <a:pt x="287615" y="291679"/>
                </a:lnTo>
                <a:lnTo>
                  <a:pt x="288036" y="291084"/>
                </a:lnTo>
                <a:lnTo>
                  <a:pt x="288036" y="368808"/>
                </a:lnTo>
                <a:lnTo>
                  <a:pt x="298704" y="358140"/>
                </a:lnTo>
                <a:lnTo>
                  <a:pt x="298704" y="268224"/>
                </a:lnTo>
                <a:lnTo>
                  <a:pt x="299248" y="265829"/>
                </a:lnTo>
                <a:close/>
              </a:path>
              <a:path w="358139" h="411480">
                <a:moveTo>
                  <a:pt x="300228" y="149961"/>
                </a:moveTo>
                <a:lnTo>
                  <a:pt x="300228" y="146304"/>
                </a:lnTo>
                <a:lnTo>
                  <a:pt x="298704" y="143256"/>
                </a:lnTo>
                <a:lnTo>
                  <a:pt x="300228" y="149961"/>
                </a:lnTo>
                <a:close/>
              </a:path>
              <a:path w="358139" h="411480">
                <a:moveTo>
                  <a:pt x="300228" y="263652"/>
                </a:moveTo>
                <a:lnTo>
                  <a:pt x="299248" y="265829"/>
                </a:lnTo>
                <a:lnTo>
                  <a:pt x="298704" y="268224"/>
                </a:lnTo>
                <a:lnTo>
                  <a:pt x="300228" y="263652"/>
                </a:lnTo>
                <a:close/>
              </a:path>
              <a:path w="358139" h="411480">
                <a:moveTo>
                  <a:pt x="300228" y="356616"/>
                </a:moveTo>
                <a:lnTo>
                  <a:pt x="300228" y="263652"/>
                </a:lnTo>
                <a:lnTo>
                  <a:pt x="298704" y="268224"/>
                </a:lnTo>
                <a:lnTo>
                  <a:pt x="298704" y="358140"/>
                </a:lnTo>
                <a:lnTo>
                  <a:pt x="300228" y="356616"/>
                </a:lnTo>
                <a:close/>
              </a:path>
              <a:path w="358139" h="411480">
                <a:moveTo>
                  <a:pt x="330708" y="316992"/>
                </a:moveTo>
                <a:lnTo>
                  <a:pt x="330708" y="92964"/>
                </a:lnTo>
                <a:lnTo>
                  <a:pt x="329184" y="92964"/>
                </a:lnTo>
                <a:lnTo>
                  <a:pt x="310896" y="65532"/>
                </a:lnTo>
                <a:lnTo>
                  <a:pt x="309372" y="64008"/>
                </a:lnTo>
                <a:lnTo>
                  <a:pt x="309372" y="207264"/>
                </a:lnTo>
                <a:lnTo>
                  <a:pt x="309239" y="205740"/>
                </a:lnTo>
                <a:lnTo>
                  <a:pt x="306324" y="239268"/>
                </a:lnTo>
                <a:lnTo>
                  <a:pt x="306324" y="234696"/>
                </a:lnTo>
                <a:lnTo>
                  <a:pt x="299248" y="265829"/>
                </a:lnTo>
                <a:lnTo>
                  <a:pt x="300228" y="263652"/>
                </a:lnTo>
                <a:lnTo>
                  <a:pt x="300228" y="356616"/>
                </a:lnTo>
                <a:lnTo>
                  <a:pt x="310896" y="345948"/>
                </a:lnTo>
                <a:lnTo>
                  <a:pt x="329184" y="318516"/>
                </a:lnTo>
                <a:lnTo>
                  <a:pt x="329184" y="316992"/>
                </a:lnTo>
                <a:lnTo>
                  <a:pt x="330708" y="316992"/>
                </a:lnTo>
                <a:close/>
              </a:path>
              <a:path w="358139" h="411480">
                <a:moveTo>
                  <a:pt x="309372" y="207264"/>
                </a:moveTo>
                <a:lnTo>
                  <a:pt x="309372" y="204216"/>
                </a:lnTo>
                <a:lnTo>
                  <a:pt x="309239" y="205740"/>
                </a:lnTo>
                <a:lnTo>
                  <a:pt x="309372" y="207264"/>
                </a:lnTo>
                <a:close/>
              </a:path>
              <a:path w="358139" h="411480">
                <a:moveTo>
                  <a:pt x="345948" y="283464"/>
                </a:moveTo>
                <a:lnTo>
                  <a:pt x="345948" y="128016"/>
                </a:lnTo>
                <a:lnTo>
                  <a:pt x="344424" y="126492"/>
                </a:lnTo>
                <a:lnTo>
                  <a:pt x="330708" y="96012"/>
                </a:lnTo>
                <a:lnTo>
                  <a:pt x="330708" y="315468"/>
                </a:lnTo>
                <a:lnTo>
                  <a:pt x="344424" y="284988"/>
                </a:lnTo>
                <a:lnTo>
                  <a:pt x="345948" y="283464"/>
                </a:lnTo>
                <a:close/>
              </a:path>
              <a:path w="358139" h="411480">
                <a:moveTo>
                  <a:pt x="355092" y="246888"/>
                </a:moveTo>
                <a:lnTo>
                  <a:pt x="355092" y="164592"/>
                </a:lnTo>
                <a:lnTo>
                  <a:pt x="345948" y="131064"/>
                </a:lnTo>
                <a:lnTo>
                  <a:pt x="345948" y="280416"/>
                </a:lnTo>
                <a:lnTo>
                  <a:pt x="355092" y="246888"/>
                </a:lnTo>
                <a:close/>
              </a:path>
              <a:path w="358139" h="411480">
                <a:moveTo>
                  <a:pt x="358140" y="207264"/>
                </a:moveTo>
                <a:lnTo>
                  <a:pt x="358140" y="204216"/>
                </a:lnTo>
                <a:lnTo>
                  <a:pt x="355092" y="167640"/>
                </a:lnTo>
                <a:lnTo>
                  <a:pt x="355092" y="243840"/>
                </a:lnTo>
                <a:lnTo>
                  <a:pt x="358140" y="2072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32211" y="1002791"/>
            <a:ext cx="673608" cy="7193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72777" y="946403"/>
            <a:ext cx="791210" cy="835660"/>
          </a:xfrm>
          <a:custGeom>
            <a:avLst/>
            <a:gdLst/>
            <a:ahLst/>
            <a:cxnLst/>
            <a:rect l="l" t="t" r="r" b="b"/>
            <a:pathLst>
              <a:path w="791210" h="835660">
                <a:moveTo>
                  <a:pt x="790952" y="416052"/>
                </a:moveTo>
                <a:lnTo>
                  <a:pt x="789428" y="373380"/>
                </a:lnTo>
                <a:lnTo>
                  <a:pt x="783332" y="332232"/>
                </a:lnTo>
                <a:lnTo>
                  <a:pt x="772664" y="292608"/>
                </a:lnTo>
                <a:lnTo>
                  <a:pt x="760472" y="254508"/>
                </a:lnTo>
                <a:lnTo>
                  <a:pt x="743708" y="217932"/>
                </a:lnTo>
                <a:lnTo>
                  <a:pt x="723896" y="184404"/>
                </a:lnTo>
                <a:lnTo>
                  <a:pt x="701036" y="152400"/>
                </a:lnTo>
                <a:lnTo>
                  <a:pt x="675128" y="121920"/>
                </a:lnTo>
                <a:lnTo>
                  <a:pt x="647696" y="94488"/>
                </a:lnTo>
                <a:lnTo>
                  <a:pt x="617216" y="71628"/>
                </a:lnTo>
                <a:lnTo>
                  <a:pt x="585212" y="50292"/>
                </a:lnTo>
                <a:lnTo>
                  <a:pt x="550160" y="32004"/>
                </a:lnTo>
                <a:lnTo>
                  <a:pt x="512060" y="18288"/>
                </a:lnTo>
                <a:lnTo>
                  <a:pt x="473960" y="7620"/>
                </a:lnTo>
                <a:lnTo>
                  <a:pt x="434340" y="1524"/>
                </a:lnTo>
                <a:lnTo>
                  <a:pt x="393192" y="0"/>
                </a:lnTo>
                <a:lnTo>
                  <a:pt x="353568" y="1524"/>
                </a:lnTo>
                <a:lnTo>
                  <a:pt x="313944" y="9144"/>
                </a:lnTo>
                <a:lnTo>
                  <a:pt x="275844" y="18288"/>
                </a:lnTo>
                <a:lnTo>
                  <a:pt x="239268" y="33528"/>
                </a:lnTo>
                <a:lnTo>
                  <a:pt x="204216" y="51816"/>
                </a:lnTo>
                <a:lnTo>
                  <a:pt x="172212" y="73152"/>
                </a:lnTo>
                <a:lnTo>
                  <a:pt x="141732" y="97536"/>
                </a:lnTo>
                <a:lnTo>
                  <a:pt x="112776" y="124968"/>
                </a:lnTo>
                <a:lnTo>
                  <a:pt x="65532" y="185928"/>
                </a:lnTo>
                <a:lnTo>
                  <a:pt x="45720" y="220980"/>
                </a:lnTo>
                <a:lnTo>
                  <a:pt x="30480" y="257556"/>
                </a:lnTo>
                <a:lnTo>
                  <a:pt x="16764" y="295656"/>
                </a:lnTo>
                <a:lnTo>
                  <a:pt x="7620" y="335280"/>
                </a:lnTo>
                <a:lnTo>
                  <a:pt x="1524" y="376428"/>
                </a:lnTo>
                <a:lnTo>
                  <a:pt x="0" y="419100"/>
                </a:lnTo>
                <a:lnTo>
                  <a:pt x="1524" y="461772"/>
                </a:lnTo>
                <a:lnTo>
                  <a:pt x="9144" y="502920"/>
                </a:lnTo>
                <a:lnTo>
                  <a:pt x="18288" y="542544"/>
                </a:lnTo>
                <a:lnTo>
                  <a:pt x="30480" y="580644"/>
                </a:lnTo>
                <a:lnTo>
                  <a:pt x="47244" y="617220"/>
                </a:lnTo>
                <a:lnTo>
                  <a:pt x="62484" y="643010"/>
                </a:lnTo>
                <a:lnTo>
                  <a:pt x="62484" y="416052"/>
                </a:lnTo>
                <a:lnTo>
                  <a:pt x="64008" y="379476"/>
                </a:lnTo>
                <a:lnTo>
                  <a:pt x="77724" y="309372"/>
                </a:lnTo>
                <a:lnTo>
                  <a:pt x="102108" y="246888"/>
                </a:lnTo>
                <a:lnTo>
                  <a:pt x="138684" y="188976"/>
                </a:lnTo>
                <a:lnTo>
                  <a:pt x="184404" y="141732"/>
                </a:lnTo>
                <a:lnTo>
                  <a:pt x="237744" y="103632"/>
                </a:lnTo>
                <a:lnTo>
                  <a:pt x="298704" y="76200"/>
                </a:lnTo>
                <a:lnTo>
                  <a:pt x="362712" y="62484"/>
                </a:lnTo>
                <a:lnTo>
                  <a:pt x="397764" y="60960"/>
                </a:lnTo>
                <a:lnTo>
                  <a:pt x="431292" y="62484"/>
                </a:lnTo>
                <a:lnTo>
                  <a:pt x="496820" y="77724"/>
                </a:lnTo>
                <a:lnTo>
                  <a:pt x="556256" y="105156"/>
                </a:lnTo>
                <a:lnTo>
                  <a:pt x="609596" y="143256"/>
                </a:lnTo>
                <a:lnTo>
                  <a:pt x="653792" y="192024"/>
                </a:lnTo>
                <a:lnTo>
                  <a:pt x="690368" y="248412"/>
                </a:lnTo>
                <a:lnTo>
                  <a:pt x="714752" y="312420"/>
                </a:lnTo>
                <a:lnTo>
                  <a:pt x="728468" y="382524"/>
                </a:lnTo>
                <a:lnTo>
                  <a:pt x="729992" y="419100"/>
                </a:lnTo>
                <a:lnTo>
                  <a:pt x="729992" y="639962"/>
                </a:lnTo>
                <a:lnTo>
                  <a:pt x="745232" y="614172"/>
                </a:lnTo>
                <a:lnTo>
                  <a:pt x="760472" y="577596"/>
                </a:lnTo>
                <a:lnTo>
                  <a:pt x="774188" y="539496"/>
                </a:lnTo>
                <a:lnTo>
                  <a:pt x="783332" y="499872"/>
                </a:lnTo>
                <a:lnTo>
                  <a:pt x="789428" y="458724"/>
                </a:lnTo>
                <a:lnTo>
                  <a:pt x="790952" y="416052"/>
                </a:lnTo>
                <a:close/>
              </a:path>
              <a:path w="791210" h="835660">
                <a:moveTo>
                  <a:pt x="729992" y="639962"/>
                </a:moveTo>
                <a:lnTo>
                  <a:pt x="729992" y="419100"/>
                </a:lnTo>
                <a:lnTo>
                  <a:pt x="728468" y="455676"/>
                </a:lnTo>
                <a:lnTo>
                  <a:pt x="722372" y="490728"/>
                </a:lnTo>
                <a:lnTo>
                  <a:pt x="702560" y="557784"/>
                </a:lnTo>
                <a:lnTo>
                  <a:pt x="672080" y="617220"/>
                </a:lnTo>
                <a:lnTo>
                  <a:pt x="630932" y="670560"/>
                </a:lnTo>
                <a:lnTo>
                  <a:pt x="580640" y="713232"/>
                </a:lnTo>
                <a:lnTo>
                  <a:pt x="524252" y="746760"/>
                </a:lnTo>
                <a:lnTo>
                  <a:pt x="461768" y="766572"/>
                </a:lnTo>
                <a:lnTo>
                  <a:pt x="393192" y="774192"/>
                </a:lnTo>
                <a:lnTo>
                  <a:pt x="359664" y="771144"/>
                </a:lnTo>
                <a:lnTo>
                  <a:pt x="294132" y="757428"/>
                </a:lnTo>
                <a:lnTo>
                  <a:pt x="234696" y="729996"/>
                </a:lnTo>
                <a:lnTo>
                  <a:pt x="181356" y="690372"/>
                </a:lnTo>
                <a:lnTo>
                  <a:pt x="137160" y="643128"/>
                </a:lnTo>
                <a:lnTo>
                  <a:pt x="100584" y="585216"/>
                </a:lnTo>
                <a:lnTo>
                  <a:pt x="76200" y="521208"/>
                </a:lnTo>
                <a:lnTo>
                  <a:pt x="62484" y="452628"/>
                </a:lnTo>
                <a:lnTo>
                  <a:pt x="62484" y="643010"/>
                </a:lnTo>
                <a:lnTo>
                  <a:pt x="89916" y="682752"/>
                </a:lnTo>
                <a:lnTo>
                  <a:pt x="115824" y="713232"/>
                </a:lnTo>
                <a:lnTo>
                  <a:pt x="173736" y="763524"/>
                </a:lnTo>
                <a:lnTo>
                  <a:pt x="207264" y="784860"/>
                </a:lnTo>
                <a:lnTo>
                  <a:pt x="242316" y="803148"/>
                </a:lnTo>
                <a:lnTo>
                  <a:pt x="278892" y="816864"/>
                </a:lnTo>
                <a:lnTo>
                  <a:pt x="316992" y="827532"/>
                </a:lnTo>
                <a:lnTo>
                  <a:pt x="356616" y="833628"/>
                </a:lnTo>
                <a:lnTo>
                  <a:pt x="397764" y="835152"/>
                </a:lnTo>
                <a:lnTo>
                  <a:pt x="437388" y="833628"/>
                </a:lnTo>
                <a:lnTo>
                  <a:pt x="477008" y="826008"/>
                </a:lnTo>
                <a:lnTo>
                  <a:pt x="515108" y="815340"/>
                </a:lnTo>
                <a:lnTo>
                  <a:pt x="553208" y="801624"/>
                </a:lnTo>
                <a:lnTo>
                  <a:pt x="588260" y="783336"/>
                </a:lnTo>
                <a:lnTo>
                  <a:pt x="620264" y="762000"/>
                </a:lnTo>
                <a:lnTo>
                  <a:pt x="650744" y="737616"/>
                </a:lnTo>
                <a:lnTo>
                  <a:pt x="678176" y="710184"/>
                </a:lnTo>
                <a:lnTo>
                  <a:pt x="725420" y="647700"/>
                </a:lnTo>
                <a:lnTo>
                  <a:pt x="729992" y="6399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 descr="This is a word cloud with many different words, formed into the shape of a star. The words 'peer', 'learning', 'mentor', and 'reflective' are prominent."/>
          <p:cNvSpPr/>
          <p:nvPr/>
        </p:nvSpPr>
        <p:spPr>
          <a:xfrm>
            <a:off x="4966594" y="503427"/>
            <a:ext cx="1479803" cy="14351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044072" y="1891790"/>
            <a:ext cx="2451735" cy="4584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b="1" spc="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Peer mentoring best </a:t>
            </a:r>
            <a:r>
              <a:rPr sz="1150" b="1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practices </a:t>
            </a:r>
            <a:r>
              <a:rPr sz="1150" b="1" spc="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1150" b="1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50" b="1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tips</a:t>
            </a:r>
            <a:endParaRPr sz="11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  <a:tabLst>
                <a:tab pos="268605" algn="l"/>
              </a:tabLst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3)	Training </a:t>
            </a:r>
            <a:r>
              <a:rPr sz="850" b="1" spc="15" dirty="0">
                <a:solidFill>
                  <a:srgbClr val="006FC0"/>
                </a:solidFill>
                <a:latin typeface="Arial"/>
                <a:cs typeface="Arial"/>
              </a:rPr>
              <a:t>and</a:t>
            </a:r>
            <a:r>
              <a:rPr sz="850" b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supervision:</a:t>
            </a:r>
            <a:endParaRPr sz="850" dirty="0">
              <a:latin typeface="Arial"/>
              <a:cs typeface="Arial"/>
            </a:endParaRPr>
          </a:p>
        </p:txBody>
      </p:sp>
      <p:sp>
        <p:nvSpPr>
          <p:cNvPr id="34" name="object 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5158" y="2485644"/>
            <a:ext cx="85343" cy="868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4307714" y="2448558"/>
            <a:ext cx="2254885" cy="6731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>
              <a:lnSpc>
                <a:spcPct val="99100"/>
              </a:lnSpc>
              <a:spcBef>
                <a:spcPts val="135"/>
              </a:spcBef>
            </a:pPr>
            <a:r>
              <a:rPr sz="850" b="1" spc="10" dirty="0">
                <a:latin typeface="Arial"/>
                <a:cs typeface="Arial"/>
              </a:rPr>
              <a:t>Planning a structured </a:t>
            </a:r>
            <a:r>
              <a:rPr sz="850" b="1" spc="5" dirty="0">
                <a:latin typeface="Arial"/>
                <a:cs typeface="Arial"/>
              </a:rPr>
              <a:t>training </a:t>
            </a:r>
            <a:r>
              <a:rPr sz="850" b="1" spc="15" dirty="0">
                <a:latin typeface="Arial"/>
                <a:cs typeface="Arial"/>
              </a:rPr>
              <a:t>to </a:t>
            </a:r>
            <a:r>
              <a:rPr sz="850" b="1" spc="10" dirty="0">
                <a:latin typeface="Arial"/>
                <a:cs typeface="Arial"/>
              </a:rPr>
              <a:t>support  peer mentors learning </a:t>
            </a:r>
            <a:r>
              <a:rPr sz="850" spc="5" dirty="0">
                <a:latin typeface="Arial"/>
                <a:cs typeface="Arial"/>
              </a:rPr>
              <a:t>that provide  </a:t>
            </a:r>
            <a:r>
              <a:rPr sz="850" spc="10" dirty="0">
                <a:latin typeface="Arial"/>
                <a:cs typeface="Arial"/>
              </a:rPr>
              <a:t>fundamental </a:t>
            </a:r>
            <a:r>
              <a:rPr sz="850" spc="5" dirty="0">
                <a:latin typeface="Arial"/>
                <a:cs typeface="Arial"/>
              </a:rPr>
              <a:t>learning </a:t>
            </a:r>
            <a:r>
              <a:rPr sz="850" spc="10" dirty="0">
                <a:latin typeface="Arial"/>
                <a:cs typeface="Arial"/>
              </a:rPr>
              <a:t>contents </a:t>
            </a:r>
            <a:r>
              <a:rPr sz="850" spc="5" dirty="0">
                <a:latin typeface="Arial"/>
                <a:cs typeface="Arial"/>
              </a:rPr>
              <a:t>(i.e </a:t>
            </a:r>
            <a:r>
              <a:rPr sz="850" spc="10" dirty="0">
                <a:latin typeface="Arial"/>
                <a:cs typeface="Arial"/>
              </a:rPr>
              <a:t>effective  communication; </a:t>
            </a:r>
            <a:r>
              <a:rPr sz="850" spc="5" dirty="0">
                <a:latin typeface="Arial"/>
                <a:cs typeface="Arial"/>
              </a:rPr>
              <a:t>safeguarding; </a:t>
            </a:r>
            <a:r>
              <a:rPr sz="850" spc="10" dirty="0">
                <a:latin typeface="Arial"/>
                <a:cs typeface="Arial"/>
              </a:rPr>
              <a:t>peer  mentoring </a:t>
            </a:r>
            <a:r>
              <a:rPr sz="850" spc="5" dirty="0">
                <a:latin typeface="Arial"/>
                <a:cs typeface="Arial"/>
              </a:rPr>
              <a:t>relationship </a:t>
            </a:r>
            <a:r>
              <a:rPr sz="850" spc="10" dirty="0">
                <a:latin typeface="Arial"/>
                <a:cs typeface="Arial"/>
              </a:rPr>
              <a:t>and </a:t>
            </a:r>
            <a:r>
              <a:rPr sz="850" spc="5" dirty="0">
                <a:latin typeface="Arial"/>
                <a:cs typeface="Arial"/>
              </a:rPr>
              <a:t>peer </a:t>
            </a:r>
            <a:r>
              <a:rPr sz="850" spc="10" dirty="0">
                <a:latin typeface="Arial"/>
                <a:cs typeface="Arial"/>
              </a:rPr>
              <a:t>mentor</a:t>
            </a:r>
            <a:r>
              <a:rPr sz="850" spc="-5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role);</a:t>
            </a:r>
            <a:endParaRPr sz="850" dirty="0">
              <a:latin typeface="Arial"/>
              <a:cs typeface="Arial"/>
            </a:endParaRPr>
          </a:p>
        </p:txBody>
      </p:sp>
      <p:sp>
        <p:nvSpPr>
          <p:cNvPr id="36" name="object 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5158" y="3252215"/>
            <a:ext cx="85343" cy="868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4307714" y="3215130"/>
            <a:ext cx="2207895" cy="5461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>
              <a:lnSpc>
                <a:spcPct val="99600"/>
              </a:lnSpc>
              <a:spcBef>
                <a:spcPts val="130"/>
              </a:spcBef>
            </a:pPr>
            <a:r>
              <a:rPr sz="850" b="1" spc="10" dirty="0">
                <a:latin typeface="Arial"/>
                <a:cs typeface="Arial"/>
              </a:rPr>
              <a:t>Planning a </a:t>
            </a:r>
            <a:r>
              <a:rPr sz="850" b="1" spc="5" dirty="0">
                <a:latin typeface="Arial"/>
                <a:cs typeface="Arial"/>
              </a:rPr>
              <a:t>peer </a:t>
            </a:r>
            <a:r>
              <a:rPr sz="850" b="1" spc="10" dirty="0">
                <a:latin typeface="Arial"/>
                <a:cs typeface="Arial"/>
              </a:rPr>
              <a:t>mentoring </a:t>
            </a:r>
            <a:r>
              <a:rPr sz="850" b="1" spc="5" dirty="0">
                <a:latin typeface="Arial"/>
                <a:cs typeface="Arial"/>
              </a:rPr>
              <a:t>training  </a:t>
            </a:r>
            <a:r>
              <a:rPr sz="850" b="1" spc="10" dirty="0">
                <a:latin typeface="Arial"/>
                <a:cs typeface="Arial"/>
              </a:rPr>
              <a:t>across programmes</a:t>
            </a:r>
            <a:r>
              <a:rPr sz="850" spc="10" dirty="0">
                <a:latin typeface="Arial"/>
                <a:cs typeface="Arial"/>
              </a:rPr>
              <a:t>. </a:t>
            </a:r>
            <a:r>
              <a:rPr sz="850" spc="5" dirty="0">
                <a:latin typeface="Arial"/>
                <a:cs typeface="Arial"/>
              </a:rPr>
              <a:t>Exchanging </a:t>
            </a:r>
            <a:r>
              <a:rPr sz="850" spc="10" dirty="0">
                <a:latin typeface="Arial"/>
                <a:cs typeface="Arial"/>
              </a:rPr>
              <a:t>students'  experiences </a:t>
            </a:r>
            <a:r>
              <a:rPr sz="850" spc="5" dirty="0">
                <a:latin typeface="Arial"/>
                <a:cs typeface="Arial"/>
              </a:rPr>
              <a:t>is insightful </a:t>
            </a:r>
            <a:r>
              <a:rPr sz="850" spc="10" dirty="0">
                <a:latin typeface="Arial"/>
                <a:cs typeface="Arial"/>
              </a:rPr>
              <a:t>for </a:t>
            </a:r>
            <a:r>
              <a:rPr sz="850" spc="5" dirty="0">
                <a:latin typeface="Arial"/>
                <a:cs typeface="Arial"/>
              </a:rPr>
              <a:t>future </a:t>
            </a:r>
            <a:r>
              <a:rPr sz="850" spc="10" dirty="0">
                <a:latin typeface="Arial"/>
                <a:cs typeface="Arial"/>
              </a:rPr>
              <a:t>peer  mentors;</a:t>
            </a:r>
            <a:endParaRPr sz="850">
              <a:latin typeface="Arial"/>
              <a:cs typeface="Arial"/>
            </a:endParaRPr>
          </a:p>
        </p:txBody>
      </p:sp>
      <p:sp>
        <p:nvSpPr>
          <p:cNvPr id="38" name="object 3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5158" y="3893820"/>
            <a:ext cx="85343" cy="853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4307714" y="3855210"/>
            <a:ext cx="2153920" cy="418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25"/>
              </a:spcBef>
            </a:pPr>
            <a:r>
              <a:rPr sz="850" b="1" spc="10" dirty="0">
                <a:latin typeface="Arial"/>
                <a:cs typeface="Arial"/>
              </a:rPr>
              <a:t>Planning </a:t>
            </a:r>
            <a:r>
              <a:rPr sz="850" b="1" spc="5" dirty="0">
                <a:latin typeface="Arial"/>
                <a:cs typeface="Arial"/>
              </a:rPr>
              <a:t>individual </a:t>
            </a:r>
            <a:r>
              <a:rPr sz="850" b="1" spc="10" dirty="0">
                <a:latin typeface="Arial"/>
                <a:cs typeface="Arial"/>
              </a:rPr>
              <a:t>and group peer  </a:t>
            </a:r>
            <a:r>
              <a:rPr sz="850" b="1" spc="15" dirty="0">
                <a:latin typeface="Arial"/>
                <a:cs typeface="Arial"/>
              </a:rPr>
              <a:t>mentors </a:t>
            </a:r>
            <a:r>
              <a:rPr sz="850" b="1" spc="10" dirty="0">
                <a:latin typeface="Arial"/>
                <a:cs typeface="Arial"/>
              </a:rPr>
              <a:t>supervision </a:t>
            </a:r>
            <a:r>
              <a:rPr sz="850" spc="10" dirty="0">
                <a:latin typeface="Arial"/>
                <a:cs typeface="Arial"/>
              </a:rPr>
              <a:t>during the</a:t>
            </a:r>
            <a:r>
              <a:rPr sz="850" spc="-105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academic  </a:t>
            </a:r>
            <a:r>
              <a:rPr sz="850" spc="5" dirty="0">
                <a:latin typeface="Arial"/>
                <a:cs typeface="Arial"/>
              </a:rPr>
              <a:t>year.</a:t>
            </a:r>
            <a:endParaRPr sz="85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044069" y="4367274"/>
            <a:ext cx="204914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68605" algn="l"/>
              </a:tabLst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4)	</a:t>
            </a:r>
            <a:r>
              <a:rPr sz="850" b="1" spc="5" dirty="0">
                <a:solidFill>
                  <a:srgbClr val="006FC0"/>
                </a:solidFill>
                <a:latin typeface="Arial"/>
                <a:cs typeface="Arial"/>
              </a:rPr>
              <a:t>Teaching strategies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and methods</a:t>
            </a:r>
            <a:endParaRPr sz="850">
              <a:latin typeface="Arial"/>
              <a:cs typeface="Arial"/>
            </a:endParaRPr>
          </a:p>
        </p:txBody>
      </p:sp>
      <p:sp>
        <p:nvSpPr>
          <p:cNvPr id="41" name="object 4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5158" y="4660391"/>
            <a:ext cx="85343" cy="868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4307714" y="4623306"/>
            <a:ext cx="2204085" cy="9271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>
              <a:lnSpc>
                <a:spcPct val="98800"/>
              </a:lnSpc>
              <a:spcBef>
                <a:spcPts val="135"/>
              </a:spcBef>
            </a:pPr>
            <a:r>
              <a:rPr sz="850" spc="10" dirty="0">
                <a:latin typeface="Arial"/>
                <a:cs typeface="Arial"/>
              </a:rPr>
              <a:t>Trainer must </a:t>
            </a:r>
            <a:r>
              <a:rPr sz="850" spc="5" dirty="0">
                <a:latin typeface="Arial"/>
                <a:cs typeface="Arial"/>
              </a:rPr>
              <a:t>employ </a:t>
            </a:r>
            <a:r>
              <a:rPr sz="850" b="1" spc="5" dirty="0">
                <a:latin typeface="Arial"/>
                <a:cs typeface="Arial"/>
              </a:rPr>
              <a:t>active </a:t>
            </a:r>
            <a:r>
              <a:rPr sz="850" b="1" spc="10" dirty="0">
                <a:latin typeface="Arial"/>
                <a:cs typeface="Arial"/>
              </a:rPr>
              <a:t>teaching  </a:t>
            </a:r>
            <a:r>
              <a:rPr sz="850" b="1" spc="15" dirty="0">
                <a:latin typeface="Arial"/>
                <a:cs typeface="Arial"/>
              </a:rPr>
              <a:t>methods which </a:t>
            </a:r>
            <a:r>
              <a:rPr sz="850" b="1" spc="5" dirty="0">
                <a:latin typeface="Arial"/>
                <a:cs typeface="Arial"/>
              </a:rPr>
              <a:t>facilitate the </a:t>
            </a:r>
            <a:r>
              <a:rPr sz="850" b="1" spc="10" dirty="0">
                <a:latin typeface="Arial"/>
                <a:cs typeface="Arial"/>
              </a:rPr>
              <a:t>learning  process </a:t>
            </a:r>
            <a:r>
              <a:rPr sz="850" spc="10" dirty="0">
                <a:latin typeface="Arial"/>
                <a:cs typeface="Arial"/>
              </a:rPr>
              <a:t>and encourage the co-construction  of a space </a:t>
            </a:r>
            <a:r>
              <a:rPr sz="850" spc="5" dirty="0">
                <a:latin typeface="Arial"/>
                <a:cs typeface="Arial"/>
              </a:rPr>
              <a:t>for healthy </a:t>
            </a:r>
            <a:r>
              <a:rPr sz="850" spc="10" dirty="0">
                <a:latin typeface="Arial"/>
                <a:cs typeface="Arial"/>
              </a:rPr>
              <a:t>dialogue </a:t>
            </a:r>
            <a:r>
              <a:rPr sz="850" spc="5" dirty="0">
                <a:latin typeface="Arial"/>
                <a:cs typeface="Arial"/>
              </a:rPr>
              <a:t>to </a:t>
            </a:r>
            <a:r>
              <a:rPr sz="850" spc="10" dirty="0">
                <a:latin typeface="Arial"/>
                <a:cs typeface="Arial"/>
              </a:rPr>
              <a:t>emerge.  </a:t>
            </a:r>
            <a:r>
              <a:rPr sz="850" spc="15" dirty="0">
                <a:latin typeface="Arial"/>
                <a:cs typeface="Arial"/>
              </a:rPr>
              <a:t>Such </a:t>
            </a:r>
            <a:r>
              <a:rPr sz="850" spc="10" dirty="0">
                <a:latin typeface="Arial"/>
                <a:cs typeface="Arial"/>
              </a:rPr>
              <a:t>methods </a:t>
            </a:r>
            <a:r>
              <a:rPr sz="850" spc="5" dirty="0">
                <a:latin typeface="Arial"/>
                <a:cs typeface="Arial"/>
              </a:rPr>
              <a:t>play </a:t>
            </a:r>
            <a:r>
              <a:rPr sz="850" spc="10" dirty="0">
                <a:latin typeface="Arial"/>
                <a:cs typeface="Arial"/>
              </a:rPr>
              <a:t>an active </a:t>
            </a:r>
            <a:r>
              <a:rPr sz="850" spc="5" dirty="0">
                <a:latin typeface="Arial"/>
                <a:cs typeface="Arial"/>
              </a:rPr>
              <a:t>role </a:t>
            </a:r>
            <a:r>
              <a:rPr sz="850" dirty="0">
                <a:latin typeface="Arial"/>
                <a:cs typeface="Arial"/>
              </a:rPr>
              <a:t>in </a:t>
            </a:r>
            <a:r>
              <a:rPr sz="850" spc="5" dirty="0">
                <a:latin typeface="Arial"/>
                <a:cs typeface="Arial"/>
              </a:rPr>
              <a:t>guiding,  building </a:t>
            </a:r>
            <a:r>
              <a:rPr sz="850" spc="10" dirty="0">
                <a:latin typeface="Arial"/>
                <a:cs typeface="Arial"/>
              </a:rPr>
              <a:t>community and </a:t>
            </a:r>
            <a:r>
              <a:rPr sz="850" spc="5" dirty="0">
                <a:latin typeface="Arial"/>
                <a:cs typeface="Arial"/>
              </a:rPr>
              <a:t>facilitating  </a:t>
            </a:r>
            <a:r>
              <a:rPr sz="850" b="1" spc="10" dirty="0">
                <a:latin typeface="Arial"/>
                <a:cs typeface="Arial"/>
              </a:rPr>
              <a:t>transformative</a:t>
            </a:r>
            <a:r>
              <a:rPr sz="850" b="1" dirty="0">
                <a:latin typeface="Arial"/>
                <a:cs typeface="Arial"/>
              </a:rPr>
              <a:t> </a:t>
            </a:r>
            <a:r>
              <a:rPr sz="850" b="1" spc="10" dirty="0">
                <a:latin typeface="Arial"/>
                <a:cs typeface="Arial"/>
              </a:rPr>
              <a:t>learning;</a:t>
            </a:r>
            <a:endParaRPr sz="850">
              <a:latin typeface="Arial"/>
              <a:cs typeface="Arial"/>
            </a:endParaRPr>
          </a:p>
        </p:txBody>
      </p:sp>
      <p:sp>
        <p:nvSpPr>
          <p:cNvPr id="43" name="object 4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45158" y="5684520"/>
            <a:ext cx="85343" cy="853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4307714" y="5645909"/>
            <a:ext cx="2204085" cy="11861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120"/>
              </a:spcBef>
            </a:pPr>
            <a:r>
              <a:rPr sz="850" b="1" spc="10" dirty="0">
                <a:latin typeface="Arial"/>
                <a:cs typeface="Arial"/>
              </a:rPr>
              <a:t>Adopting a variety </a:t>
            </a:r>
            <a:r>
              <a:rPr sz="850" b="1" spc="5" dirty="0">
                <a:latin typeface="Arial"/>
                <a:cs typeface="Arial"/>
              </a:rPr>
              <a:t>of </a:t>
            </a:r>
            <a:r>
              <a:rPr sz="850" b="1" spc="10" dirty="0">
                <a:latin typeface="Arial"/>
                <a:cs typeface="Arial"/>
              </a:rPr>
              <a:t>tools and methods  </a:t>
            </a:r>
            <a:r>
              <a:rPr sz="850" spc="10" dirty="0">
                <a:latin typeface="Arial"/>
                <a:cs typeface="Arial"/>
              </a:rPr>
              <a:t>to create and </a:t>
            </a:r>
            <a:r>
              <a:rPr sz="850" spc="5" dirty="0">
                <a:latin typeface="Arial"/>
                <a:cs typeface="Arial"/>
              </a:rPr>
              <a:t>consolidate “peer </a:t>
            </a:r>
            <a:r>
              <a:rPr sz="850" spc="10" dirty="0">
                <a:latin typeface="Arial"/>
                <a:cs typeface="Arial"/>
              </a:rPr>
              <a:t>mentors  community” and </a:t>
            </a:r>
            <a:r>
              <a:rPr sz="850" spc="5" dirty="0">
                <a:latin typeface="Arial"/>
                <a:cs typeface="Arial"/>
              </a:rPr>
              <a:t>facilitate </a:t>
            </a:r>
            <a:r>
              <a:rPr sz="850" spc="10" dirty="0">
                <a:latin typeface="Arial"/>
                <a:cs typeface="Arial"/>
              </a:rPr>
              <a:t>reciprocal</a:t>
            </a:r>
            <a:r>
              <a:rPr sz="850" spc="-25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support.</a:t>
            </a:r>
            <a:endParaRPr sz="850">
              <a:latin typeface="Arial"/>
              <a:cs typeface="Arial"/>
            </a:endParaRPr>
          </a:p>
          <a:p>
            <a:pPr marL="99060" indent="-86995">
              <a:lnSpc>
                <a:spcPts val="990"/>
              </a:lnSpc>
              <a:buFont typeface="Wingdings"/>
              <a:buChar char=""/>
              <a:tabLst>
                <a:tab pos="99695" algn="l"/>
              </a:tabLst>
            </a:pPr>
            <a:r>
              <a:rPr sz="850" spc="10" dirty="0">
                <a:latin typeface="Arial"/>
                <a:cs typeface="Arial"/>
              </a:rPr>
              <a:t>active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methodologies;</a:t>
            </a:r>
            <a:endParaRPr sz="850">
              <a:latin typeface="Arial"/>
              <a:cs typeface="Arial"/>
            </a:endParaRPr>
          </a:p>
          <a:p>
            <a:pPr marL="12700" marR="207645">
              <a:lnSpc>
                <a:spcPts val="1010"/>
              </a:lnSpc>
              <a:spcBef>
                <a:spcPts val="35"/>
              </a:spcBef>
              <a:buFont typeface="Wingdings"/>
              <a:buChar char=""/>
              <a:tabLst>
                <a:tab pos="99695" algn="l"/>
              </a:tabLst>
            </a:pPr>
            <a:r>
              <a:rPr sz="850" spc="10" dirty="0">
                <a:latin typeface="Arial"/>
                <a:cs typeface="Arial"/>
              </a:rPr>
              <a:t>coaching </a:t>
            </a:r>
            <a:r>
              <a:rPr sz="850" spc="5" dirty="0">
                <a:latin typeface="Arial"/>
                <a:cs typeface="Arial"/>
              </a:rPr>
              <a:t>(i.e </a:t>
            </a:r>
            <a:r>
              <a:rPr sz="850" spc="10" dirty="0">
                <a:latin typeface="Arial"/>
                <a:cs typeface="Arial"/>
              </a:rPr>
              <a:t>Goal </a:t>
            </a:r>
            <a:r>
              <a:rPr sz="850" spc="5" dirty="0">
                <a:latin typeface="Arial"/>
                <a:cs typeface="Arial"/>
              </a:rPr>
              <a:t>setting, action </a:t>
            </a:r>
            <a:r>
              <a:rPr sz="850" spc="10" dirty="0">
                <a:latin typeface="Arial"/>
                <a:cs typeface="Arial"/>
              </a:rPr>
              <a:t>plan,  tasks, </a:t>
            </a:r>
            <a:r>
              <a:rPr sz="850" spc="5" dirty="0">
                <a:latin typeface="Arial"/>
                <a:cs typeface="Arial"/>
              </a:rPr>
              <a:t>structured</a:t>
            </a:r>
            <a:r>
              <a:rPr sz="850" spc="-20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feedback);</a:t>
            </a:r>
            <a:endParaRPr sz="850">
              <a:latin typeface="Arial"/>
              <a:cs typeface="Arial"/>
            </a:endParaRPr>
          </a:p>
          <a:p>
            <a:pPr marL="129539" indent="-117475">
              <a:lnSpc>
                <a:spcPts val="960"/>
              </a:lnSpc>
              <a:buFont typeface="Wingdings"/>
              <a:buChar char=""/>
              <a:tabLst>
                <a:tab pos="130175" algn="l"/>
              </a:tabLst>
            </a:pPr>
            <a:r>
              <a:rPr sz="850" spc="5" dirty="0">
                <a:latin typeface="Arial"/>
                <a:cs typeface="Arial"/>
              </a:rPr>
              <a:t>collaborative learning/peer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education;</a:t>
            </a:r>
            <a:endParaRPr sz="850">
              <a:latin typeface="Arial"/>
              <a:cs typeface="Arial"/>
            </a:endParaRPr>
          </a:p>
          <a:p>
            <a:pPr marL="129539" indent="-117475">
              <a:lnSpc>
                <a:spcPts val="1015"/>
              </a:lnSpc>
              <a:buFont typeface="Wingdings"/>
              <a:buChar char=""/>
              <a:tabLst>
                <a:tab pos="130175" algn="l"/>
              </a:tabLst>
            </a:pPr>
            <a:r>
              <a:rPr sz="850" spc="5" dirty="0">
                <a:latin typeface="Arial"/>
                <a:cs typeface="Arial"/>
              </a:rPr>
              <a:t>restorative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practices;</a:t>
            </a:r>
            <a:endParaRPr sz="850">
              <a:latin typeface="Arial"/>
              <a:cs typeface="Arial"/>
            </a:endParaRPr>
          </a:p>
          <a:p>
            <a:pPr marL="99060" indent="-86995">
              <a:lnSpc>
                <a:spcPts val="1015"/>
              </a:lnSpc>
              <a:buFont typeface="Wingdings"/>
              <a:buChar char=""/>
              <a:tabLst>
                <a:tab pos="99695" algn="l"/>
              </a:tabLst>
            </a:pPr>
            <a:r>
              <a:rPr sz="850" spc="10" dirty="0">
                <a:latin typeface="Arial"/>
                <a:cs typeface="Arial"/>
              </a:rPr>
              <a:t>VLEs </a:t>
            </a:r>
            <a:r>
              <a:rPr sz="850" spc="5" dirty="0">
                <a:latin typeface="Arial"/>
                <a:cs typeface="Arial"/>
              </a:rPr>
              <a:t>(Virtual Learning</a:t>
            </a:r>
            <a:r>
              <a:rPr sz="850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Environments).</a:t>
            </a:r>
            <a:endParaRPr sz="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bject 32" descr="This is a word cloud with many different words, formed into the shape of a star. The words 'peer', 'learning', 'mentor', and 'reflective' are prominent."/>
          <p:cNvSpPr/>
          <p:nvPr/>
        </p:nvSpPr>
        <p:spPr>
          <a:xfrm>
            <a:off x="7965826" y="437388"/>
            <a:ext cx="2008632" cy="1680971"/>
          </a:xfrm>
          <a:prstGeom prst="rect">
            <a:avLst/>
          </a:prstGeom>
          <a:blipFill>
            <a:blip r:embed="rId2" cstate="print"/>
            <a:stretch>
              <a:fillRect b="-1731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317394" y="2318522"/>
            <a:ext cx="2211429" cy="3129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marR="5080" indent="-91440">
              <a:lnSpc>
                <a:spcPct val="100000"/>
              </a:lnSpc>
              <a:spcBef>
                <a:spcPts val="100"/>
              </a:spcBef>
            </a:pPr>
            <a:r>
              <a:rPr lang="en-GB" spc="5" dirty="0">
                <a:solidFill>
                  <a:schemeClr val="tx1"/>
                </a:solidFill>
              </a:rPr>
              <a:t>What is</a:t>
            </a:r>
            <a:r>
              <a:rPr spc="5" dirty="0">
                <a:solidFill>
                  <a:schemeClr val="tx1"/>
                </a:solidFill>
              </a:rPr>
              <a:t> Mentoring?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942718" y="2819467"/>
            <a:ext cx="2781935" cy="95821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900" b="1" spc="5" dirty="0">
                <a:solidFill>
                  <a:srgbClr val="006FC0"/>
                </a:solidFill>
                <a:latin typeface="Arial"/>
                <a:cs typeface="Arial"/>
              </a:rPr>
              <a:t>Peer </a:t>
            </a: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mentoring</a:t>
            </a:r>
            <a:endParaRPr sz="900" dirty="0">
              <a:latin typeface="Arial"/>
              <a:cs typeface="Arial"/>
            </a:endParaRPr>
          </a:p>
          <a:p>
            <a:pPr marL="12700" marR="5080" algn="ctr">
              <a:lnSpc>
                <a:spcPct val="113300"/>
              </a:lnSpc>
            </a:pPr>
            <a:r>
              <a:rPr sz="900" spc="5" dirty="0">
                <a:latin typeface="Arial"/>
                <a:cs typeface="Arial"/>
              </a:rPr>
              <a:t>is </a:t>
            </a:r>
            <a:r>
              <a:rPr sz="900" spc="10" dirty="0">
                <a:latin typeface="Arial"/>
                <a:cs typeface="Arial"/>
              </a:rPr>
              <a:t>a </a:t>
            </a:r>
            <a:r>
              <a:rPr sz="900" spc="5" dirty="0">
                <a:latin typeface="Arial"/>
                <a:cs typeface="Arial"/>
              </a:rPr>
              <a:t>consolidated </a:t>
            </a:r>
            <a:r>
              <a:rPr sz="900" spc="10" dirty="0">
                <a:latin typeface="Arial"/>
                <a:cs typeface="Arial"/>
              </a:rPr>
              <a:t>pedagogical practice </a:t>
            </a:r>
            <a:r>
              <a:rPr sz="900" spc="5" dirty="0">
                <a:latin typeface="Arial"/>
                <a:cs typeface="Arial"/>
              </a:rPr>
              <a:t>which </a:t>
            </a:r>
            <a:r>
              <a:rPr sz="900" spc="10" dirty="0">
                <a:latin typeface="Arial"/>
                <a:cs typeface="Arial"/>
              </a:rPr>
              <a:t>focuses  on </a:t>
            </a:r>
            <a:r>
              <a:rPr sz="900" spc="5" dirty="0">
                <a:latin typeface="Arial"/>
                <a:cs typeface="Arial"/>
              </a:rPr>
              <a:t>developing </a:t>
            </a:r>
            <a:r>
              <a:rPr sz="900" spc="10" dirty="0">
                <a:latin typeface="Arial"/>
                <a:cs typeface="Arial"/>
              </a:rPr>
              <a:t>a sense </a:t>
            </a:r>
            <a:r>
              <a:rPr sz="900" spc="5" dirty="0">
                <a:latin typeface="Arial"/>
                <a:cs typeface="Arial"/>
              </a:rPr>
              <a:t>of belonging to </a:t>
            </a:r>
            <a:r>
              <a:rPr sz="900" spc="10" dirty="0">
                <a:latin typeface="Arial"/>
                <a:cs typeface="Arial"/>
              </a:rPr>
              <a:t>a community  and </a:t>
            </a:r>
            <a:r>
              <a:rPr sz="900" spc="5" dirty="0">
                <a:latin typeface="Arial"/>
                <a:cs typeface="Arial"/>
              </a:rPr>
              <a:t>enhancing the learning </a:t>
            </a:r>
            <a:r>
              <a:rPr sz="900" spc="10" dirty="0">
                <a:latin typeface="Arial"/>
                <a:cs typeface="Arial"/>
              </a:rPr>
              <a:t>development </a:t>
            </a:r>
            <a:r>
              <a:rPr sz="900" dirty="0">
                <a:latin typeface="Arial"/>
                <a:cs typeface="Arial"/>
              </a:rPr>
              <a:t>of </a:t>
            </a:r>
            <a:r>
              <a:rPr sz="900" spc="10" dirty="0">
                <a:latin typeface="Arial"/>
                <a:cs typeface="Arial"/>
              </a:rPr>
              <a:t>both first  (mentees) and second </a:t>
            </a:r>
            <a:r>
              <a:rPr sz="900" dirty="0">
                <a:latin typeface="Arial"/>
                <a:cs typeface="Arial"/>
              </a:rPr>
              <a:t>year </a:t>
            </a:r>
            <a:r>
              <a:rPr sz="900" spc="5" dirty="0">
                <a:latin typeface="Arial"/>
                <a:cs typeface="Arial"/>
              </a:rPr>
              <a:t>(peer </a:t>
            </a:r>
            <a:r>
              <a:rPr sz="900" spc="10" dirty="0">
                <a:latin typeface="Arial"/>
                <a:cs typeface="Arial"/>
              </a:rPr>
              <a:t>mentors) </a:t>
            </a:r>
            <a:r>
              <a:rPr sz="900" dirty="0">
                <a:latin typeface="Arial"/>
                <a:cs typeface="Arial"/>
              </a:rPr>
              <a:t>(Fox,  </a:t>
            </a:r>
            <a:r>
              <a:rPr sz="900" spc="10" dirty="0">
                <a:latin typeface="Arial"/>
                <a:cs typeface="Arial"/>
              </a:rPr>
              <a:t>2010).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83866" y="4045876"/>
            <a:ext cx="1995805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AHSC </a:t>
            </a:r>
            <a:r>
              <a:rPr sz="900" b="1" spc="5" dirty="0">
                <a:solidFill>
                  <a:srgbClr val="006FC0"/>
                </a:solidFill>
                <a:latin typeface="Arial"/>
                <a:cs typeface="Arial"/>
              </a:rPr>
              <a:t>Peer </a:t>
            </a: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mentoring project</a:t>
            </a:r>
            <a:r>
              <a:rPr sz="900" b="1" spc="-2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900" b="1" spc="5" dirty="0">
                <a:solidFill>
                  <a:srgbClr val="006FC0"/>
                </a:solidFill>
                <a:latin typeface="Arial"/>
                <a:cs typeface="Arial"/>
              </a:rPr>
              <a:t>Aims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983866" y="4315624"/>
            <a:ext cx="2600325" cy="111252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To train peer-mentors</a:t>
            </a:r>
            <a:r>
              <a:rPr sz="900" b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by-</a:t>
            </a:r>
            <a:endParaRPr sz="900">
              <a:latin typeface="Arial"/>
              <a:cs typeface="Arial"/>
            </a:endParaRPr>
          </a:p>
          <a:p>
            <a:pPr marL="457200" marR="5080">
              <a:lnSpc>
                <a:spcPct val="98300"/>
              </a:lnSpc>
              <a:spcBef>
                <a:spcPts val="20"/>
              </a:spcBef>
            </a:pPr>
            <a:r>
              <a:rPr sz="900" spc="10" dirty="0">
                <a:latin typeface="Arial"/>
                <a:cs typeface="Arial"/>
              </a:rPr>
              <a:t>Promoting </a:t>
            </a:r>
            <a:r>
              <a:rPr sz="900" i="1" spc="10" dirty="0">
                <a:latin typeface="Arial"/>
                <a:cs typeface="Arial"/>
              </a:rPr>
              <a:t>active </a:t>
            </a:r>
            <a:r>
              <a:rPr sz="900" i="1" spc="5" dirty="0">
                <a:latin typeface="Arial"/>
                <a:cs typeface="Arial"/>
              </a:rPr>
              <a:t>learning </a:t>
            </a:r>
            <a:r>
              <a:rPr sz="900" spc="5" dirty="0">
                <a:latin typeface="Arial"/>
                <a:cs typeface="Arial"/>
              </a:rPr>
              <a:t>(Prince, </a:t>
            </a:r>
            <a:r>
              <a:rPr sz="900" spc="10" dirty="0">
                <a:latin typeface="Arial"/>
                <a:cs typeface="Arial"/>
              </a:rPr>
              <a:t>2004);  Developing students’ </a:t>
            </a:r>
            <a:r>
              <a:rPr sz="900" i="1" dirty="0">
                <a:latin typeface="Arial"/>
                <a:cs typeface="Arial"/>
              </a:rPr>
              <a:t>life </a:t>
            </a:r>
            <a:r>
              <a:rPr sz="900" i="1" spc="10" dirty="0">
                <a:latin typeface="Arial"/>
                <a:cs typeface="Arial"/>
              </a:rPr>
              <a:t>skills </a:t>
            </a:r>
            <a:r>
              <a:rPr sz="900" spc="5" dirty="0">
                <a:latin typeface="Arial"/>
                <a:cs typeface="Arial"/>
              </a:rPr>
              <a:t>(Bandura,  </a:t>
            </a:r>
            <a:r>
              <a:rPr sz="900" spc="10" dirty="0">
                <a:latin typeface="Arial"/>
                <a:cs typeface="Arial"/>
              </a:rPr>
              <a:t>1995; </a:t>
            </a:r>
            <a:r>
              <a:rPr sz="900" spc="5" dirty="0">
                <a:latin typeface="Arial"/>
                <a:cs typeface="Arial"/>
              </a:rPr>
              <a:t>Srikala, </a:t>
            </a:r>
            <a:r>
              <a:rPr sz="900" spc="10" dirty="0">
                <a:latin typeface="Arial"/>
                <a:cs typeface="Arial"/>
              </a:rPr>
              <a:t>2010), </a:t>
            </a:r>
            <a:r>
              <a:rPr sz="900" i="1" spc="10" dirty="0">
                <a:latin typeface="Arial"/>
                <a:cs typeface="Arial"/>
              </a:rPr>
              <a:t>empowerment  </a:t>
            </a:r>
            <a:r>
              <a:rPr sz="900" spc="5" dirty="0">
                <a:latin typeface="Arial"/>
                <a:cs typeface="Arial"/>
              </a:rPr>
              <a:t>(Ledwell, </a:t>
            </a:r>
            <a:r>
              <a:rPr sz="900" spc="10" dirty="0">
                <a:latin typeface="Arial"/>
                <a:cs typeface="Arial"/>
              </a:rPr>
              <a:t>2006) and </a:t>
            </a:r>
            <a:r>
              <a:rPr sz="900" i="1" spc="5" dirty="0">
                <a:latin typeface="Arial"/>
                <a:cs typeface="Arial"/>
              </a:rPr>
              <a:t>self regulation  </a:t>
            </a:r>
            <a:r>
              <a:rPr sz="900" spc="10" dirty="0">
                <a:latin typeface="Arial"/>
                <a:cs typeface="Arial"/>
              </a:rPr>
              <a:t>(Schunk </a:t>
            </a:r>
            <a:r>
              <a:rPr sz="900" spc="15" dirty="0">
                <a:latin typeface="Arial"/>
                <a:cs typeface="Arial"/>
              </a:rPr>
              <a:t>&amp; </a:t>
            </a:r>
            <a:r>
              <a:rPr sz="900" spc="10" dirty="0">
                <a:latin typeface="Arial"/>
                <a:cs typeface="Arial"/>
              </a:rPr>
              <a:t>Zimmerman,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1999);</a:t>
            </a:r>
            <a:endParaRPr sz="900">
              <a:latin typeface="Arial"/>
              <a:cs typeface="Arial"/>
            </a:endParaRPr>
          </a:p>
          <a:p>
            <a:pPr marL="457200" marR="17780">
              <a:lnSpc>
                <a:spcPts val="1070"/>
              </a:lnSpc>
              <a:spcBef>
                <a:spcPts val="20"/>
              </a:spcBef>
            </a:pPr>
            <a:r>
              <a:rPr sz="900" i="1" spc="5" dirty="0">
                <a:latin typeface="Arial"/>
                <a:cs typeface="Arial"/>
              </a:rPr>
              <a:t>Building </a:t>
            </a:r>
            <a:r>
              <a:rPr sz="900" i="1" spc="10" dirty="0">
                <a:latin typeface="Arial"/>
                <a:cs typeface="Arial"/>
              </a:rPr>
              <a:t>community </a:t>
            </a:r>
            <a:r>
              <a:rPr sz="900" spc="10" dirty="0">
                <a:latin typeface="Arial"/>
                <a:cs typeface="Arial"/>
              </a:rPr>
              <a:t>among </a:t>
            </a:r>
            <a:r>
              <a:rPr sz="900" spc="5" dirty="0">
                <a:latin typeface="Arial"/>
                <a:cs typeface="Arial"/>
              </a:rPr>
              <a:t>students </a:t>
            </a:r>
            <a:r>
              <a:rPr sz="900" spc="10" dirty="0">
                <a:latin typeface="Arial"/>
                <a:cs typeface="Arial"/>
              </a:rPr>
              <a:t>and  </a:t>
            </a:r>
            <a:r>
              <a:rPr sz="900" spc="5" dirty="0">
                <a:latin typeface="Arial"/>
                <a:cs typeface="Arial"/>
              </a:rPr>
              <a:t>faculty (Bringle 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al.,1996).</a:t>
            </a:r>
            <a:endParaRPr sz="9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983866" y="5665887"/>
            <a:ext cx="2672715" cy="111442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457200" marR="266065" indent="-445134">
              <a:lnSpc>
                <a:spcPct val="99400"/>
              </a:lnSpc>
              <a:spcBef>
                <a:spcPts val="130"/>
              </a:spcBef>
            </a:pP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To focus </a:t>
            </a:r>
            <a:r>
              <a:rPr sz="900" b="1" spc="15" dirty="0">
                <a:solidFill>
                  <a:srgbClr val="006FC0"/>
                </a:solidFill>
                <a:latin typeface="Arial"/>
                <a:cs typeface="Arial"/>
              </a:rPr>
              <a:t>on </a:t>
            </a:r>
            <a:r>
              <a:rPr sz="900" b="1" spc="10" dirty="0">
                <a:solidFill>
                  <a:srgbClr val="006FC0"/>
                </a:solidFill>
                <a:latin typeface="Arial"/>
                <a:cs typeface="Arial"/>
              </a:rPr>
              <a:t>first-year </a:t>
            </a:r>
            <a:r>
              <a:rPr sz="900" b="1" spc="5" dirty="0">
                <a:solidFill>
                  <a:srgbClr val="006FC0"/>
                </a:solidFill>
                <a:latin typeface="Arial"/>
                <a:cs typeface="Arial"/>
              </a:rPr>
              <a:t>students by-  </a:t>
            </a:r>
            <a:r>
              <a:rPr sz="900" spc="5" dirty="0">
                <a:latin typeface="Arial"/>
                <a:cs typeface="Arial"/>
              </a:rPr>
              <a:t>Supporting the learning of </a:t>
            </a:r>
            <a:r>
              <a:rPr sz="900" spc="10" dirty="0">
                <a:latin typeface="Arial"/>
                <a:cs typeface="Arial"/>
              </a:rPr>
              <a:t>accademic  content;</a:t>
            </a:r>
            <a:endParaRPr sz="900">
              <a:latin typeface="Arial"/>
              <a:cs typeface="Arial"/>
            </a:endParaRPr>
          </a:p>
          <a:p>
            <a:pPr marL="457200" marR="422275" indent="-635">
              <a:lnSpc>
                <a:spcPts val="1070"/>
              </a:lnSpc>
              <a:spcBef>
                <a:spcPts val="20"/>
              </a:spcBef>
            </a:pPr>
            <a:r>
              <a:rPr sz="900" spc="10" dirty="0">
                <a:latin typeface="Arial"/>
                <a:cs typeface="Arial"/>
              </a:rPr>
              <a:t>Helping students </a:t>
            </a:r>
            <a:r>
              <a:rPr sz="900" spc="5" dirty="0">
                <a:latin typeface="Arial"/>
                <a:cs typeface="Arial"/>
              </a:rPr>
              <a:t>integrate into </a:t>
            </a:r>
            <a:r>
              <a:rPr sz="900" spc="10" dirty="0">
                <a:latin typeface="Arial"/>
                <a:cs typeface="Arial"/>
              </a:rPr>
              <a:t>the  University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community;</a:t>
            </a:r>
            <a:endParaRPr sz="900">
              <a:latin typeface="Arial"/>
              <a:cs typeface="Arial"/>
            </a:endParaRPr>
          </a:p>
          <a:p>
            <a:pPr marL="457200" marR="5080" indent="-635">
              <a:lnSpc>
                <a:spcPts val="1060"/>
              </a:lnSpc>
            </a:pPr>
            <a:r>
              <a:rPr sz="900" spc="5" dirty="0">
                <a:latin typeface="Arial"/>
                <a:cs typeface="Arial"/>
              </a:rPr>
              <a:t>Fostering globally </a:t>
            </a:r>
            <a:r>
              <a:rPr sz="900" spc="10" dirty="0">
                <a:latin typeface="Arial"/>
                <a:cs typeface="Arial"/>
              </a:rPr>
              <a:t>aware students </a:t>
            </a:r>
            <a:r>
              <a:rPr sz="900" spc="15" dirty="0">
                <a:latin typeface="Arial"/>
                <a:cs typeface="Arial"/>
              </a:rPr>
              <a:t>who </a:t>
            </a:r>
            <a:r>
              <a:rPr sz="900" spc="10" dirty="0">
                <a:latin typeface="Arial"/>
                <a:cs typeface="Arial"/>
              </a:rPr>
              <a:t>are  capable </a:t>
            </a:r>
            <a:r>
              <a:rPr sz="900" dirty="0">
                <a:latin typeface="Arial"/>
                <a:cs typeface="Arial"/>
              </a:rPr>
              <a:t>of </a:t>
            </a:r>
            <a:r>
              <a:rPr sz="900" spc="5" dirty="0">
                <a:latin typeface="Arial"/>
                <a:cs typeface="Arial"/>
              </a:rPr>
              <a:t>creating </a:t>
            </a:r>
            <a:r>
              <a:rPr sz="900" spc="10" dirty="0">
                <a:latin typeface="Arial"/>
                <a:cs typeface="Arial"/>
              </a:rPr>
              <a:t>new </a:t>
            </a:r>
            <a:r>
              <a:rPr sz="900" spc="5" dirty="0">
                <a:latin typeface="Arial"/>
                <a:cs typeface="Arial"/>
              </a:rPr>
              <a:t>social </a:t>
            </a:r>
            <a:r>
              <a:rPr sz="900" spc="10" dirty="0">
                <a:latin typeface="Arial"/>
                <a:cs typeface="Arial"/>
              </a:rPr>
              <a:t>systems to</a:t>
            </a:r>
            <a:endParaRPr sz="900">
              <a:latin typeface="Arial"/>
              <a:cs typeface="Arial"/>
            </a:endParaRPr>
          </a:p>
          <a:p>
            <a:pPr marL="457200">
              <a:lnSpc>
                <a:spcPts val="1030"/>
              </a:lnSpc>
            </a:pPr>
            <a:r>
              <a:rPr sz="900" spc="10" dirty="0">
                <a:latin typeface="Arial"/>
                <a:cs typeface="Arial"/>
              </a:rPr>
              <a:t>sustain our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future.</a:t>
            </a:r>
            <a:endParaRPr sz="9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76256" y="1772921"/>
            <a:ext cx="2453640" cy="1917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2440305" algn="l"/>
              </a:tabLst>
            </a:pPr>
            <a:r>
              <a:rPr sz="1150" b="1" spc="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Peer</a:t>
            </a:r>
            <a:r>
              <a:rPr sz="1150" b="1" spc="-6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50" b="1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mentor	</a:t>
            </a:r>
            <a:endParaRPr sz="11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38554" y="1801773"/>
            <a:ext cx="1676400" cy="4257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">
              <a:lnSpc>
                <a:spcPts val="1270"/>
              </a:lnSpc>
            </a:pPr>
            <a:r>
              <a:rPr sz="1150" b="1" spc="10" dirty="0">
                <a:latin typeface="Times New Roman"/>
                <a:cs typeface="Times New Roman"/>
              </a:rPr>
              <a:t>ing </a:t>
            </a:r>
            <a:r>
              <a:rPr sz="1150" b="1" spc="5" dirty="0">
                <a:latin typeface="Times New Roman"/>
                <a:cs typeface="Times New Roman"/>
              </a:rPr>
              <a:t>best </a:t>
            </a:r>
            <a:r>
              <a:rPr sz="1150" b="1" dirty="0">
                <a:latin typeface="Times New Roman"/>
                <a:cs typeface="Times New Roman"/>
              </a:rPr>
              <a:t>practices </a:t>
            </a:r>
            <a:r>
              <a:rPr sz="1150" b="1" spc="5" dirty="0">
                <a:latin typeface="Times New Roman"/>
                <a:cs typeface="Times New Roman"/>
              </a:rPr>
              <a:t>and</a:t>
            </a:r>
            <a:r>
              <a:rPr sz="1150" b="1" spc="-35" dirty="0">
                <a:latin typeface="Times New Roman"/>
                <a:cs typeface="Times New Roman"/>
              </a:rPr>
              <a:t> </a:t>
            </a:r>
            <a:r>
              <a:rPr sz="1150" b="1" dirty="0">
                <a:latin typeface="Times New Roman"/>
                <a:cs typeface="Times New Roman"/>
              </a:rPr>
              <a:t>tips</a:t>
            </a:r>
            <a:endParaRPr sz="115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60"/>
              </a:spcBef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nts</a:t>
            </a:r>
            <a:r>
              <a:rPr sz="85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impact/research</a:t>
            </a:r>
            <a:endParaRPr sz="850" dirty="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76256" y="2069089"/>
            <a:ext cx="12509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5)</a:t>
            </a:r>
            <a:endParaRPr sz="850">
              <a:latin typeface="Arial"/>
              <a:cs typeface="Arial"/>
            </a:endParaRPr>
          </a:p>
        </p:txBody>
      </p:sp>
      <p:sp>
        <p:nvSp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2234183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2363723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2490216"/>
            <a:ext cx="86868" cy="868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 descr="A yellow circle containing the words 'peer mentor'"/>
          <p:cNvSpPr/>
          <p:nvPr/>
        </p:nvSpPr>
        <p:spPr>
          <a:xfrm>
            <a:off x="1790074" y="396062"/>
            <a:ext cx="1805939" cy="1450847"/>
          </a:xfrm>
          <a:prstGeom prst="rect">
            <a:avLst/>
          </a:prstGeom>
          <a:blipFill>
            <a:blip r:embed="rId4" cstate="print"/>
            <a:stretch>
              <a:fillRect t="1" b="-22899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2746248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416502" y="2069089"/>
            <a:ext cx="2190750" cy="105664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1010"/>
              </a:lnSpc>
              <a:spcBef>
                <a:spcPts val="125"/>
              </a:spcBef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Stude</a:t>
            </a:r>
            <a:endParaRPr sz="850">
              <a:latin typeface="Arial"/>
              <a:cs typeface="Arial"/>
            </a:endParaRPr>
          </a:p>
          <a:p>
            <a:pPr marL="17145">
              <a:lnSpc>
                <a:spcPts val="1010"/>
              </a:lnSpc>
            </a:pP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Collecting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students’</a:t>
            </a:r>
            <a:r>
              <a:rPr sz="850" b="1" spc="-20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feedback;</a:t>
            </a:r>
            <a:endParaRPr sz="850">
              <a:latin typeface="Arial"/>
              <a:cs typeface="Arial"/>
            </a:endParaRPr>
          </a:p>
          <a:p>
            <a:pPr marL="17145">
              <a:lnSpc>
                <a:spcPts val="1015"/>
              </a:lnSpc>
            </a:pP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Planning a </a:t>
            </a:r>
            <a:r>
              <a:rPr sz="850" b="1" spc="5" dirty="0">
                <a:solidFill>
                  <a:srgbClr val="3F3F3F"/>
                </a:solidFill>
                <a:latin typeface="Arial"/>
                <a:cs typeface="Arial"/>
              </a:rPr>
              <a:t>follow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b="1" spc="5" dirty="0">
                <a:solidFill>
                  <a:srgbClr val="3F3F3F"/>
                </a:solidFill>
                <a:latin typeface="Arial"/>
                <a:cs typeface="Arial"/>
              </a:rPr>
              <a:t>–up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;</a:t>
            </a:r>
            <a:endParaRPr sz="850">
              <a:latin typeface="Arial"/>
              <a:cs typeface="Arial"/>
            </a:endParaRPr>
          </a:p>
          <a:p>
            <a:pPr marL="17145" marR="272415">
              <a:lnSpc>
                <a:spcPts val="1019"/>
              </a:lnSpc>
              <a:spcBef>
                <a:spcPts val="25"/>
              </a:spcBef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Involving students </a:t>
            </a:r>
            <a:r>
              <a:rPr sz="850" b="1" spc="5" dirty="0">
                <a:solidFill>
                  <a:srgbClr val="3F3F3F"/>
                </a:solidFill>
                <a:latin typeface="Arial"/>
                <a:cs typeface="Arial"/>
              </a:rPr>
              <a:t>in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research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(data  collection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and data</a:t>
            </a:r>
            <a:r>
              <a:rPr sz="850" spc="-25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analysis);</a:t>
            </a:r>
            <a:endParaRPr sz="850">
              <a:latin typeface="Arial"/>
              <a:cs typeface="Arial"/>
            </a:endParaRPr>
          </a:p>
          <a:p>
            <a:pPr marL="17145">
              <a:lnSpc>
                <a:spcPts val="950"/>
              </a:lnSpc>
            </a:pP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Encouraging students to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present papers</a:t>
            </a:r>
            <a:r>
              <a:rPr sz="850" b="1" spc="-95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at</a:t>
            </a:r>
            <a:endParaRPr sz="850">
              <a:latin typeface="Arial"/>
              <a:cs typeface="Arial"/>
            </a:endParaRPr>
          </a:p>
          <a:p>
            <a:pPr marL="17145" marR="408305">
              <a:lnSpc>
                <a:spcPct val="100000"/>
              </a:lnSpc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research conferences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(i.e Solstice 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conference).</a:t>
            </a:r>
            <a:endParaRPr sz="850">
              <a:latin typeface="Arial"/>
              <a:cs typeface="Arial"/>
            </a:endParaRPr>
          </a:p>
        </p:txBody>
      </p:sp>
      <p:sp>
        <p:nvSpPr>
          <p:cNvPr id="10" name="object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76256" y="3349248"/>
            <a:ext cx="12509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6)</a:t>
            </a:r>
            <a:endParaRPr sz="850">
              <a:latin typeface="Arial"/>
              <a:cs typeface="Arial"/>
            </a:endParaRPr>
          </a:p>
        </p:txBody>
      </p:sp>
      <p:sp>
        <p:nvSpPr>
          <p:cNvPr id="11" name="object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3901440"/>
            <a:ext cx="86868" cy="8534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4283964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5052059"/>
            <a:ext cx="86868" cy="868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11459" y="5946647"/>
            <a:ext cx="86868" cy="868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410601" y="3349248"/>
            <a:ext cx="2194560" cy="339067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5240" marR="12065" indent="1270">
              <a:lnSpc>
                <a:spcPct val="99400"/>
              </a:lnSpc>
              <a:spcBef>
                <a:spcPts val="130"/>
              </a:spcBef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Mobile Device </a:t>
            </a:r>
            <a:r>
              <a:rPr sz="850" b="1" spc="5" dirty="0">
                <a:solidFill>
                  <a:srgbClr val="006FC0"/>
                </a:solidFill>
                <a:latin typeface="Arial"/>
                <a:cs typeface="Arial"/>
              </a:rPr>
              <a:t>Applications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during </a:t>
            </a:r>
            <a:r>
              <a:rPr sz="850" b="1" spc="5" dirty="0">
                <a:solidFill>
                  <a:srgbClr val="006FC0"/>
                </a:solidFill>
                <a:latin typeface="Arial"/>
                <a:cs typeface="Arial"/>
              </a:rPr>
              <a:t>Covid 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19 </a:t>
            </a:r>
            <a:r>
              <a:rPr sz="850" b="1" spc="5" dirty="0">
                <a:solidFill>
                  <a:srgbClr val="006FC0"/>
                </a:solidFill>
                <a:latin typeface="Arial"/>
                <a:cs typeface="Arial"/>
              </a:rPr>
              <a:t>[MDA]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(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facebook, </a:t>
            </a:r>
            <a:r>
              <a:rPr lang="en-GB" sz="850" spc="10" dirty="0">
                <a:solidFill>
                  <a:srgbClr val="3F3F3F"/>
                </a:solidFill>
                <a:latin typeface="Arial"/>
                <a:cs typeface="Arial"/>
              </a:rPr>
              <a:t>W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hats</a:t>
            </a:r>
            <a:r>
              <a:rPr lang="en-GB" sz="850" spc="10" dirty="0">
                <a:solidFill>
                  <a:srgbClr val="3F3F3F"/>
                </a:solidFill>
                <a:latin typeface="Arial"/>
                <a:cs typeface="Arial"/>
              </a:rPr>
              <a:t>A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pp, </a:t>
            </a:r>
            <a:r>
              <a:rPr lang="en-GB" sz="850" spc="5" dirty="0">
                <a:solidFill>
                  <a:srgbClr val="3F3F3F"/>
                </a:solidFill>
                <a:latin typeface="Arial"/>
                <a:cs typeface="Arial"/>
              </a:rPr>
              <a:t>Y</a:t>
            </a:r>
            <a:r>
              <a:rPr sz="850" spc="5" dirty="0" err="1">
                <a:solidFill>
                  <a:srgbClr val="3F3F3F"/>
                </a:solidFill>
                <a:latin typeface="Arial"/>
                <a:cs typeface="Arial"/>
              </a:rPr>
              <a:t>ou</a:t>
            </a:r>
            <a:r>
              <a:rPr lang="en-GB" sz="850" spc="5" dirty="0">
                <a:solidFill>
                  <a:srgbClr val="3F3F3F"/>
                </a:solidFill>
                <a:latin typeface="Arial"/>
                <a:cs typeface="Arial"/>
              </a:rPr>
              <a:t>T</a:t>
            </a:r>
            <a:r>
              <a:rPr sz="850" spc="10" dirty="0" err="1">
                <a:solidFill>
                  <a:srgbClr val="3F3F3F"/>
                </a:solidFill>
                <a:latin typeface="Arial"/>
                <a:cs typeface="Arial"/>
              </a:rPr>
              <a:t>ube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  </a:t>
            </a:r>
            <a:r>
              <a:rPr sz="850" spc="10" dirty="0" err="1">
                <a:solidFill>
                  <a:srgbClr val="3F3F3F"/>
                </a:solidFill>
                <a:latin typeface="Arial"/>
                <a:cs typeface="Arial"/>
              </a:rPr>
              <a:t>etc</a:t>
            </a:r>
            <a:r>
              <a:rPr lang="en-GB" sz="850" spc="10" dirty="0">
                <a:solidFill>
                  <a:srgbClr val="3F3F3F"/>
                </a:solidFill>
                <a:latin typeface="Arial"/>
                <a:cs typeface="Arial"/>
              </a:rPr>
              <a:t>)</a:t>
            </a:r>
            <a:endParaRPr sz="850" dirty="0">
              <a:latin typeface="Arial"/>
              <a:cs typeface="Arial"/>
            </a:endParaRPr>
          </a:p>
          <a:p>
            <a:pPr marL="12700">
              <a:lnSpc>
                <a:spcPts val="985"/>
              </a:lnSpc>
            </a:pPr>
            <a:r>
              <a:rPr sz="850" b="1" spc="5" dirty="0">
                <a:latin typeface="Arial"/>
                <a:cs typeface="Arial"/>
              </a:rPr>
              <a:t>In </a:t>
            </a:r>
            <a:r>
              <a:rPr sz="850" b="1" spc="10" dirty="0">
                <a:latin typeface="Arial"/>
                <a:cs typeface="Arial"/>
              </a:rPr>
              <a:t>previous peer mentoring</a:t>
            </a:r>
            <a:r>
              <a:rPr sz="850" b="1" spc="-25" dirty="0">
                <a:latin typeface="Arial"/>
                <a:cs typeface="Arial"/>
              </a:rPr>
              <a:t> </a:t>
            </a:r>
            <a:r>
              <a:rPr sz="850" b="1" spc="5" dirty="0">
                <a:latin typeface="Arial"/>
                <a:cs typeface="Arial"/>
              </a:rPr>
              <a:t>experiences..</a:t>
            </a:r>
            <a:endParaRPr sz="850" dirty="0">
              <a:latin typeface="Arial"/>
              <a:cs typeface="Arial"/>
            </a:endParaRPr>
          </a:p>
          <a:p>
            <a:pPr marL="22860" marR="29209" indent="-635">
              <a:lnSpc>
                <a:spcPts val="1010"/>
              </a:lnSpc>
              <a:spcBef>
                <a:spcPts val="55"/>
              </a:spcBef>
            </a:pPr>
            <a:r>
              <a:rPr sz="850" spc="10" dirty="0">
                <a:latin typeface="Arial"/>
                <a:cs typeface="Arial"/>
              </a:rPr>
              <a:t>Students had </a:t>
            </a:r>
            <a:r>
              <a:rPr sz="850" spc="5" dirty="0">
                <a:latin typeface="Arial"/>
                <a:cs typeface="Arial"/>
              </a:rPr>
              <a:t>taken </a:t>
            </a:r>
            <a:r>
              <a:rPr sz="850" spc="10" dirty="0">
                <a:latin typeface="Arial"/>
                <a:cs typeface="Arial"/>
              </a:rPr>
              <a:t>to using each aspect </a:t>
            </a:r>
            <a:r>
              <a:rPr sz="850" spc="5" dirty="0">
                <a:latin typeface="Arial"/>
                <a:cs typeface="Arial"/>
              </a:rPr>
              <a:t>of  </a:t>
            </a:r>
            <a:r>
              <a:rPr sz="850" spc="10" dirty="0">
                <a:latin typeface="Arial"/>
                <a:cs typeface="Arial"/>
              </a:rPr>
              <a:t>technology </a:t>
            </a:r>
            <a:r>
              <a:rPr sz="850" spc="15" dirty="0">
                <a:latin typeface="Arial"/>
                <a:cs typeface="Arial"/>
              </a:rPr>
              <a:t>used </a:t>
            </a:r>
            <a:r>
              <a:rPr sz="850" spc="10" dirty="0">
                <a:latin typeface="Arial"/>
                <a:cs typeface="Arial"/>
              </a:rPr>
              <a:t>to enhance </a:t>
            </a:r>
            <a:r>
              <a:rPr sz="850" spc="5" dirty="0">
                <a:latin typeface="Arial"/>
                <a:cs typeface="Arial"/>
              </a:rPr>
              <a:t>learning </a:t>
            </a:r>
            <a:r>
              <a:rPr sz="850" spc="10" dirty="0">
                <a:latin typeface="Arial"/>
                <a:cs typeface="Arial"/>
              </a:rPr>
              <a:t>for  different</a:t>
            </a:r>
            <a:r>
              <a:rPr sz="850" spc="-5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purposes:</a:t>
            </a:r>
            <a:endParaRPr sz="850" dirty="0">
              <a:latin typeface="Arial"/>
              <a:cs typeface="Arial"/>
            </a:endParaRPr>
          </a:p>
          <a:p>
            <a:pPr marL="22860">
              <a:lnSpc>
                <a:spcPts val="960"/>
              </a:lnSpc>
            </a:pPr>
            <a:r>
              <a:rPr sz="850" spc="5" dirty="0">
                <a:latin typeface="Arial"/>
                <a:cs typeface="Arial"/>
              </a:rPr>
              <a:t>Furthermore, </a:t>
            </a:r>
            <a:r>
              <a:rPr sz="850" spc="10" dirty="0">
                <a:latin typeface="Arial"/>
                <a:cs typeface="Arial"/>
              </a:rPr>
              <a:t>the </a:t>
            </a:r>
            <a:r>
              <a:rPr sz="850" spc="5" dirty="0">
                <a:latin typeface="Arial"/>
                <a:cs typeface="Arial"/>
              </a:rPr>
              <a:t>effectiveness </a:t>
            </a:r>
            <a:r>
              <a:rPr sz="850" spc="10" dirty="0">
                <a:latin typeface="Arial"/>
                <a:cs typeface="Arial"/>
              </a:rPr>
              <a:t>and</a:t>
            </a:r>
            <a:endParaRPr sz="850" dirty="0">
              <a:latin typeface="Arial"/>
              <a:cs typeface="Arial"/>
            </a:endParaRPr>
          </a:p>
          <a:p>
            <a:pPr marL="22860" marR="88265">
              <a:lnSpc>
                <a:spcPct val="98500"/>
              </a:lnSpc>
              <a:spcBef>
                <a:spcPts val="15"/>
              </a:spcBef>
            </a:pPr>
            <a:r>
              <a:rPr sz="850" spc="5" dirty="0">
                <a:latin typeface="Arial"/>
                <a:cs typeface="Arial"/>
              </a:rPr>
              <a:t>satisfaction of </a:t>
            </a:r>
            <a:r>
              <a:rPr sz="850" spc="10" dirty="0">
                <a:latin typeface="Arial"/>
                <a:cs typeface="Arial"/>
              </a:rPr>
              <a:t>students </a:t>
            </a:r>
            <a:r>
              <a:rPr sz="850" spc="5" dirty="0">
                <a:latin typeface="Arial"/>
                <a:cs typeface="Arial"/>
              </a:rPr>
              <a:t>in </a:t>
            </a:r>
            <a:r>
              <a:rPr sz="850" spc="10" dirty="0">
                <a:latin typeface="Arial"/>
                <a:cs typeface="Arial"/>
              </a:rPr>
              <a:t>the </a:t>
            </a:r>
            <a:r>
              <a:rPr sz="850" spc="5" dirty="0">
                <a:latin typeface="Arial"/>
                <a:cs typeface="Arial"/>
              </a:rPr>
              <a:t>two different  </a:t>
            </a:r>
            <a:r>
              <a:rPr sz="850" spc="10" dirty="0">
                <a:latin typeface="Arial"/>
                <a:cs typeface="Arial"/>
              </a:rPr>
              <a:t>roles: </a:t>
            </a:r>
            <a:r>
              <a:rPr sz="850" spc="5" dirty="0">
                <a:latin typeface="Arial"/>
                <a:cs typeface="Arial"/>
              </a:rPr>
              <a:t>peer </a:t>
            </a:r>
            <a:r>
              <a:rPr sz="850" spc="10" dirty="0">
                <a:latin typeface="Arial"/>
                <a:cs typeface="Arial"/>
              </a:rPr>
              <a:t>mentors and </a:t>
            </a:r>
            <a:r>
              <a:rPr sz="850" spc="5" dirty="0">
                <a:latin typeface="Arial"/>
                <a:cs typeface="Arial"/>
              </a:rPr>
              <a:t>mentees, was  </a:t>
            </a:r>
            <a:r>
              <a:rPr sz="850" spc="10" dirty="0">
                <a:latin typeface="Arial"/>
                <a:cs typeface="Arial"/>
              </a:rPr>
              <a:t>made </a:t>
            </a:r>
            <a:r>
              <a:rPr sz="850" spc="5" dirty="0">
                <a:latin typeface="Arial"/>
                <a:cs typeface="Arial"/>
              </a:rPr>
              <a:t>possible thanks </a:t>
            </a:r>
            <a:r>
              <a:rPr sz="850" spc="10" dirty="0">
                <a:latin typeface="Arial"/>
                <a:cs typeface="Arial"/>
              </a:rPr>
              <a:t>to a </a:t>
            </a:r>
            <a:r>
              <a:rPr sz="850" spc="5" dirty="0">
                <a:latin typeface="Arial"/>
                <a:cs typeface="Arial"/>
              </a:rPr>
              <a:t>fast, </a:t>
            </a:r>
            <a:r>
              <a:rPr sz="850" spc="10" dirty="0">
                <a:latin typeface="Arial"/>
                <a:cs typeface="Arial"/>
              </a:rPr>
              <a:t>free and  instant communication </a:t>
            </a:r>
            <a:r>
              <a:rPr sz="850" spc="5" dirty="0">
                <a:latin typeface="Arial"/>
                <a:cs typeface="Arial"/>
              </a:rPr>
              <a:t>mediated </a:t>
            </a:r>
            <a:r>
              <a:rPr sz="850" spc="10" dirty="0">
                <a:latin typeface="Arial"/>
                <a:cs typeface="Arial"/>
              </a:rPr>
              <a:t>by  technology-enhanced</a:t>
            </a:r>
            <a:r>
              <a:rPr sz="850" spc="15" dirty="0">
                <a:latin typeface="Arial"/>
                <a:cs typeface="Arial"/>
              </a:rPr>
              <a:t> </a:t>
            </a:r>
            <a:r>
              <a:rPr sz="850" spc="5" dirty="0">
                <a:latin typeface="Arial"/>
                <a:cs typeface="Arial"/>
              </a:rPr>
              <a:t>learning;</a:t>
            </a:r>
            <a:endParaRPr sz="850" dirty="0">
              <a:latin typeface="Arial"/>
              <a:cs typeface="Arial"/>
            </a:endParaRPr>
          </a:p>
          <a:p>
            <a:pPr marL="22860" marR="59055">
              <a:lnSpc>
                <a:spcPct val="98600"/>
              </a:lnSpc>
              <a:spcBef>
                <a:spcPts val="15"/>
              </a:spcBef>
            </a:pPr>
            <a:r>
              <a:rPr sz="850" spc="5" dirty="0">
                <a:latin typeface="Arial"/>
                <a:cs typeface="Arial"/>
              </a:rPr>
              <a:t>This result </a:t>
            </a:r>
            <a:r>
              <a:rPr sz="850" spc="15" dirty="0">
                <a:latin typeface="Arial"/>
                <a:cs typeface="Arial"/>
              </a:rPr>
              <a:t>was </a:t>
            </a:r>
            <a:r>
              <a:rPr sz="850" spc="5" dirty="0">
                <a:latin typeface="Arial"/>
                <a:cs typeface="Arial"/>
              </a:rPr>
              <a:t>possible </a:t>
            </a:r>
            <a:r>
              <a:rPr sz="850" spc="10" dirty="0">
                <a:latin typeface="Arial"/>
                <a:cs typeface="Arial"/>
              </a:rPr>
              <a:t>thanks </a:t>
            </a:r>
            <a:r>
              <a:rPr sz="850" spc="5" dirty="0">
                <a:latin typeface="Arial"/>
                <a:cs typeface="Arial"/>
              </a:rPr>
              <a:t>to the  </a:t>
            </a:r>
            <a:r>
              <a:rPr sz="850" spc="10" dirty="0">
                <a:latin typeface="Arial"/>
                <a:cs typeface="Arial"/>
              </a:rPr>
              <a:t>adoption </a:t>
            </a:r>
            <a:r>
              <a:rPr sz="850" spc="5" dirty="0">
                <a:latin typeface="Arial"/>
                <a:cs typeface="Arial"/>
              </a:rPr>
              <a:t>of technologies to </a:t>
            </a:r>
            <a:r>
              <a:rPr sz="850" spc="10" dirty="0">
                <a:latin typeface="Arial"/>
                <a:cs typeface="Arial"/>
              </a:rPr>
              <a:t>share  </a:t>
            </a:r>
            <a:r>
              <a:rPr sz="850" spc="5" dirty="0">
                <a:latin typeface="Arial"/>
                <a:cs typeface="Arial"/>
              </a:rPr>
              <a:t>information </a:t>
            </a:r>
            <a:r>
              <a:rPr sz="850" spc="10" dirty="0">
                <a:latin typeface="Arial"/>
                <a:cs typeface="Arial"/>
              </a:rPr>
              <a:t>among peer </a:t>
            </a:r>
            <a:r>
              <a:rPr sz="850" spc="5" dirty="0">
                <a:latin typeface="Arial"/>
                <a:cs typeface="Arial"/>
              </a:rPr>
              <a:t>mentors, </a:t>
            </a:r>
            <a:r>
              <a:rPr sz="850" spc="10" dirty="0">
                <a:latin typeface="Arial"/>
                <a:cs typeface="Arial"/>
              </a:rPr>
              <a:t>between  peer </a:t>
            </a:r>
            <a:r>
              <a:rPr sz="850" spc="5" dirty="0">
                <a:latin typeface="Arial"/>
                <a:cs typeface="Arial"/>
              </a:rPr>
              <a:t>mentors </a:t>
            </a:r>
            <a:r>
              <a:rPr sz="850" spc="10" dirty="0">
                <a:latin typeface="Arial"/>
                <a:cs typeface="Arial"/>
              </a:rPr>
              <a:t>and </a:t>
            </a:r>
            <a:r>
              <a:rPr sz="850" spc="5" dirty="0">
                <a:latin typeface="Arial"/>
                <a:cs typeface="Arial"/>
              </a:rPr>
              <a:t>first-year students  </a:t>
            </a:r>
            <a:r>
              <a:rPr sz="850" spc="10" dirty="0">
                <a:latin typeface="Arial"/>
                <a:cs typeface="Arial"/>
              </a:rPr>
              <a:t>interested </a:t>
            </a:r>
            <a:r>
              <a:rPr sz="850" dirty="0">
                <a:latin typeface="Arial"/>
                <a:cs typeface="Arial"/>
              </a:rPr>
              <a:t>in </a:t>
            </a:r>
            <a:r>
              <a:rPr sz="850" spc="10" dirty="0">
                <a:latin typeface="Arial"/>
                <a:cs typeface="Arial"/>
              </a:rPr>
              <a:t>the programme </a:t>
            </a:r>
            <a:r>
              <a:rPr sz="850" spc="5" dirty="0">
                <a:latin typeface="Arial"/>
                <a:cs typeface="Arial"/>
              </a:rPr>
              <a:t>activities, </a:t>
            </a:r>
            <a:r>
              <a:rPr sz="850" spc="10" dirty="0">
                <a:latin typeface="Arial"/>
                <a:cs typeface="Arial"/>
              </a:rPr>
              <a:t>and  also </a:t>
            </a:r>
            <a:r>
              <a:rPr sz="850" spc="5" dirty="0">
                <a:latin typeface="Arial"/>
                <a:cs typeface="Arial"/>
              </a:rPr>
              <a:t>maintain </a:t>
            </a:r>
            <a:r>
              <a:rPr sz="850" spc="10" dirty="0">
                <a:latin typeface="Arial"/>
                <a:cs typeface="Arial"/>
              </a:rPr>
              <a:t>social </a:t>
            </a:r>
            <a:r>
              <a:rPr sz="850" spc="5" dirty="0">
                <a:latin typeface="Arial"/>
                <a:cs typeface="Arial"/>
              </a:rPr>
              <a:t>relationships </a:t>
            </a:r>
            <a:r>
              <a:rPr sz="850" spc="10" dirty="0">
                <a:latin typeface="Arial"/>
                <a:cs typeface="Arial"/>
              </a:rPr>
              <a:t>outside  the </a:t>
            </a:r>
            <a:r>
              <a:rPr sz="850" spc="5" dirty="0">
                <a:latin typeface="Arial"/>
                <a:cs typeface="Arial"/>
              </a:rPr>
              <a:t>training University context;  Furthermore, </a:t>
            </a:r>
            <a:r>
              <a:rPr sz="850" dirty="0">
                <a:latin typeface="Arial"/>
                <a:cs typeface="Arial"/>
              </a:rPr>
              <a:t>it </a:t>
            </a:r>
            <a:r>
              <a:rPr sz="850" spc="10" dirty="0">
                <a:latin typeface="Arial"/>
                <a:cs typeface="Arial"/>
              </a:rPr>
              <a:t>was useful </a:t>
            </a:r>
            <a:r>
              <a:rPr sz="850" spc="5" dirty="0">
                <a:latin typeface="Arial"/>
                <a:cs typeface="Arial"/>
              </a:rPr>
              <a:t>for the trainer to  </a:t>
            </a:r>
            <a:r>
              <a:rPr sz="850" spc="10" dirty="0">
                <a:latin typeface="Arial"/>
                <a:cs typeface="Arial"/>
              </a:rPr>
              <a:t>be a member </a:t>
            </a:r>
            <a:r>
              <a:rPr sz="850" spc="5" dirty="0">
                <a:latin typeface="Arial"/>
                <a:cs typeface="Arial"/>
              </a:rPr>
              <a:t>of the </a:t>
            </a:r>
            <a:r>
              <a:rPr sz="850" spc="10" dirty="0">
                <a:latin typeface="Arial"/>
                <a:cs typeface="Arial"/>
              </a:rPr>
              <a:t>Facebook and  WhatsApp </a:t>
            </a:r>
            <a:r>
              <a:rPr sz="850" spc="5" dirty="0">
                <a:latin typeface="Arial"/>
                <a:cs typeface="Arial"/>
              </a:rPr>
              <a:t>groups, to supervise </a:t>
            </a:r>
            <a:r>
              <a:rPr sz="850" spc="10" dirty="0">
                <a:latin typeface="Arial"/>
                <a:cs typeface="Arial"/>
              </a:rPr>
              <a:t>peer  mentors </a:t>
            </a:r>
            <a:r>
              <a:rPr sz="850" spc="5" dirty="0">
                <a:latin typeface="Arial"/>
                <a:cs typeface="Arial"/>
              </a:rPr>
              <a:t>in their role, </a:t>
            </a:r>
            <a:r>
              <a:rPr sz="850" spc="10" dirty="0">
                <a:latin typeface="Arial"/>
                <a:cs typeface="Arial"/>
              </a:rPr>
              <a:t>to </a:t>
            </a:r>
            <a:r>
              <a:rPr sz="850" spc="5" dirty="0">
                <a:latin typeface="Arial"/>
                <a:cs typeface="Arial"/>
              </a:rPr>
              <a:t>observe </a:t>
            </a:r>
            <a:r>
              <a:rPr sz="850" spc="10" dirty="0">
                <a:latin typeface="Arial"/>
                <a:cs typeface="Arial"/>
              </a:rPr>
              <a:t>student  dynamics, and to support </a:t>
            </a:r>
            <a:r>
              <a:rPr sz="850" spc="5" dirty="0">
                <a:latin typeface="Arial"/>
                <a:cs typeface="Arial"/>
              </a:rPr>
              <a:t>students </a:t>
            </a:r>
            <a:r>
              <a:rPr sz="850" spc="10" dirty="0">
                <a:latin typeface="Arial"/>
                <a:cs typeface="Arial"/>
              </a:rPr>
              <a:t>(Bussu  et </a:t>
            </a:r>
            <a:r>
              <a:rPr sz="850" spc="5" dirty="0">
                <a:latin typeface="Arial"/>
                <a:cs typeface="Arial"/>
              </a:rPr>
              <a:t>al., </a:t>
            </a:r>
            <a:r>
              <a:rPr sz="850" spc="10" dirty="0">
                <a:latin typeface="Arial"/>
                <a:cs typeface="Arial"/>
              </a:rPr>
              <a:t>2018).</a:t>
            </a:r>
            <a:endParaRPr sz="850" dirty="0">
              <a:latin typeface="Arial"/>
              <a:cs typeface="Arial"/>
            </a:endParaRPr>
          </a:p>
        </p:txBody>
      </p:sp>
      <p:sp>
        <p:nvSpPr>
          <p:cNvPr id="20" name="object 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19066" y="4488179"/>
            <a:ext cx="94488" cy="944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19066" y="4623815"/>
            <a:ext cx="94488" cy="92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19066" y="5163311"/>
            <a:ext cx="94488" cy="92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19066" y="5838444"/>
            <a:ext cx="94488" cy="92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19066" y="6109715"/>
            <a:ext cx="94488" cy="92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19066" y="6379464"/>
            <a:ext cx="94488" cy="944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02671" y="854963"/>
            <a:ext cx="797051" cy="8305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9521" y="783336"/>
            <a:ext cx="943610" cy="972819"/>
          </a:xfrm>
          <a:custGeom>
            <a:avLst/>
            <a:gdLst/>
            <a:ahLst/>
            <a:cxnLst/>
            <a:rect l="l" t="t" r="r" b="b"/>
            <a:pathLst>
              <a:path w="943610" h="972819">
                <a:moveTo>
                  <a:pt x="943352" y="484632"/>
                </a:moveTo>
                <a:lnTo>
                  <a:pt x="940304" y="434340"/>
                </a:lnTo>
                <a:lnTo>
                  <a:pt x="932684" y="387096"/>
                </a:lnTo>
                <a:lnTo>
                  <a:pt x="922016" y="339852"/>
                </a:lnTo>
                <a:lnTo>
                  <a:pt x="905252" y="295656"/>
                </a:lnTo>
                <a:lnTo>
                  <a:pt x="885440" y="254508"/>
                </a:lnTo>
                <a:lnTo>
                  <a:pt x="862580" y="213360"/>
                </a:lnTo>
                <a:lnTo>
                  <a:pt x="835148" y="176784"/>
                </a:lnTo>
                <a:lnTo>
                  <a:pt x="804668" y="141732"/>
                </a:lnTo>
                <a:lnTo>
                  <a:pt x="771140" y="109728"/>
                </a:lnTo>
                <a:lnTo>
                  <a:pt x="734564" y="82296"/>
                </a:lnTo>
                <a:lnTo>
                  <a:pt x="696464" y="57912"/>
                </a:lnTo>
                <a:lnTo>
                  <a:pt x="653792" y="36576"/>
                </a:lnTo>
                <a:lnTo>
                  <a:pt x="611120" y="21336"/>
                </a:lnTo>
                <a:lnTo>
                  <a:pt x="565404" y="9144"/>
                </a:lnTo>
                <a:lnTo>
                  <a:pt x="518160" y="1524"/>
                </a:lnTo>
                <a:lnTo>
                  <a:pt x="469392" y="0"/>
                </a:lnTo>
                <a:lnTo>
                  <a:pt x="422148" y="1524"/>
                </a:lnTo>
                <a:lnTo>
                  <a:pt x="374904" y="9144"/>
                </a:lnTo>
                <a:lnTo>
                  <a:pt x="329184" y="21336"/>
                </a:lnTo>
                <a:lnTo>
                  <a:pt x="286512" y="38100"/>
                </a:lnTo>
                <a:lnTo>
                  <a:pt x="243840" y="59436"/>
                </a:lnTo>
                <a:lnTo>
                  <a:pt x="205740" y="83820"/>
                </a:lnTo>
                <a:lnTo>
                  <a:pt x="169164" y="112776"/>
                </a:lnTo>
                <a:lnTo>
                  <a:pt x="135636" y="144780"/>
                </a:lnTo>
                <a:lnTo>
                  <a:pt x="106680" y="178308"/>
                </a:lnTo>
                <a:lnTo>
                  <a:pt x="79248" y="216408"/>
                </a:lnTo>
                <a:lnTo>
                  <a:pt x="56388" y="256032"/>
                </a:lnTo>
                <a:lnTo>
                  <a:pt x="36576" y="298704"/>
                </a:lnTo>
                <a:lnTo>
                  <a:pt x="21336" y="344424"/>
                </a:lnTo>
                <a:lnTo>
                  <a:pt x="9144" y="390144"/>
                </a:lnTo>
                <a:lnTo>
                  <a:pt x="3048" y="438912"/>
                </a:lnTo>
                <a:lnTo>
                  <a:pt x="0" y="487680"/>
                </a:lnTo>
                <a:lnTo>
                  <a:pt x="3048" y="537972"/>
                </a:lnTo>
                <a:lnTo>
                  <a:pt x="10668" y="585216"/>
                </a:lnTo>
                <a:lnTo>
                  <a:pt x="21336" y="632460"/>
                </a:lnTo>
                <a:lnTo>
                  <a:pt x="38100" y="676656"/>
                </a:lnTo>
                <a:lnTo>
                  <a:pt x="57912" y="719328"/>
                </a:lnTo>
                <a:lnTo>
                  <a:pt x="74676" y="746569"/>
                </a:lnTo>
                <a:lnTo>
                  <a:pt x="74676" y="484632"/>
                </a:lnTo>
                <a:lnTo>
                  <a:pt x="76200" y="441960"/>
                </a:lnTo>
                <a:lnTo>
                  <a:pt x="83820" y="400812"/>
                </a:lnTo>
                <a:lnTo>
                  <a:pt x="92964" y="361188"/>
                </a:lnTo>
                <a:lnTo>
                  <a:pt x="106680" y="324612"/>
                </a:lnTo>
                <a:lnTo>
                  <a:pt x="123444" y="288036"/>
                </a:lnTo>
                <a:lnTo>
                  <a:pt x="143256" y="254508"/>
                </a:lnTo>
                <a:lnTo>
                  <a:pt x="166116" y="222504"/>
                </a:lnTo>
                <a:lnTo>
                  <a:pt x="192024" y="193548"/>
                </a:lnTo>
                <a:lnTo>
                  <a:pt x="220980" y="166116"/>
                </a:lnTo>
                <a:lnTo>
                  <a:pt x="251460" y="143256"/>
                </a:lnTo>
                <a:lnTo>
                  <a:pt x="283464" y="121920"/>
                </a:lnTo>
                <a:lnTo>
                  <a:pt x="318516" y="105156"/>
                </a:lnTo>
                <a:lnTo>
                  <a:pt x="355092" y="91440"/>
                </a:lnTo>
                <a:lnTo>
                  <a:pt x="393192" y="80772"/>
                </a:lnTo>
                <a:lnTo>
                  <a:pt x="432816" y="76200"/>
                </a:lnTo>
                <a:lnTo>
                  <a:pt x="473964" y="73152"/>
                </a:lnTo>
                <a:lnTo>
                  <a:pt x="513588" y="76200"/>
                </a:lnTo>
                <a:lnTo>
                  <a:pt x="553212" y="82296"/>
                </a:lnTo>
                <a:lnTo>
                  <a:pt x="591312" y="92964"/>
                </a:lnTo>
                <a:lnTo>
                  <a:pt x="627884" y="106680"/>
                </a:lnTo>
                <a:lnTo>
                  <a:pt x="662936" y="123444"/>
                </a:lnTo>
                <a:lnTo>
                  <a:pt x="694940" y="144780"/>
                </a:lnTo>
                <a:lnTo>
                  <a:pt x="725420" y="169164"/>
                </a:lnTo>
                <a:lnTo>
                  <a:pt x="754376" y="195072"/>
                </a:lnTo>
                <a:lnTo>
                  <a:pt x="778760" y="225552"/>
                </a:lnTo>
                <a:lnTo>
                  <a:pt x="801620" y="257556"/>
                </a:lnTo>
                <a:lnTo>
                  <a:pt x="821432" y="291084"/>
                </a:lnTo>
                <a:lnTo>
                  <a:pt x="838196" y="327660"/>
                </a:lnTo>
                <a:lnTo>
                  <a:pt x="851912" y="365760"/>
                </a:lnTo>
                <a:lnTo>
                  <a:pt x="861056" y="403860"/>
                </a:lnTo>
                <a:lnTo>
                  <a:pt x="867152" y="446532"/>
                </a:lnTo>
                <a:lnTo>
                  <a:pt x="868676" y="487680"/>
                </a:lnTo>
                <a:lnTo>
                  <a:pt x="868676" y="747674"/>
                </a:lnTo>
                <a:lnTo>
                  <a:pt x="886964" y="714756"/>
                </a:lnTo>
                <a:lnTo>
                  <a:pt x="906776" y="673608"/>
                </a:lnTo>
                <a:lnTo>
                  <a:pt x="922016" y="627888"/>
                </a:lnTo>
                <a:lnTo>
                  <a:pt x="934208" y="582168"/>
                </a:lnTo>
                <a:lnTo>
                  <a:pt x="940304" y="533400"/>
                </a:lnTo>
                <a:lnTo>
                  <a:pt x="943352" y="484632"/>
                </a:lnTo>
                <a:close/>
              </a:path>
              <a:path w="943610" h="972819">
                <a:moveTo>
                  <a:pt x="868676" y="747674"/>
                </a:moveTo>
                <a:lnTo>
                  <a:pt x="868676" y="487680"/>
                </a:lnTo>
                <a:lnTo>
                  <a:pt x="867152" y="530352"/>
                </a:lnTo>
                <a:lnTo>
                  <a:pt x="859532" y="569976"/>
                </a:lnTo>
                <a:lnTo>
                  <a:pt x="850388" y="611124"/>
                </a:lnTo>
                <a:lnTo>
                  <a:pt x="836672" y="647700"/>
                </a:lnTo>
                <a:lnTo>
                  <a:pt x="819908" y="684276"/>
                </a:lnTo>
                <a:lnTo>
                  <a:pt x="800096" y="717804"/>
                </a:lnTo>
                <a:lnTo>
                  <a:pt x="777236" y="749808"/>
                </a:lnTo>
                <a:lnTo>
                  <a:pt x="751328" y="778764"/>
                </a:lnTo>
                <a:lnTo>
                  <a:pt x="722372" y="806196"/>
                </a:lnTo>
                <a:lnTo>
                  <a:pt x="691892" y="829056"/>
                </a:lnTo>
                <a:lnTo>
                  <a:pt x="659888" y="850392"/>
                </a:lnTo>
                <a:lnTo>
                  <a:pt x="624836" y="867156"/>
                </a:lnTo>
                <a:lnTo>
                  <a:pt x="588264" y="880872"/>
                </a:lnTo>
                <a:lnTo>
                  <a:pt x="550164" y="890016"/>
                </a:lnTo>
                <a:lnTo>
                  <a:pt x="510540" y="896112"/>
                </a:lnTo>
                <a:lnTo>
                  <a:pt x="469392" y="899160"/>
                </a:lnTo>
                <a:lnTo>
                  <a:pt x="429768" y="896112"/>
                </a:lnTo>
                <a:lnTo>
                  <a:pt x="390144" y="890016"/>
                </a:lnTo>
                <a:lnTo>
                  <a:pt x="352044" y="879348"/>
                </a:lnTo>
                <a:lnTo>
                  <a:pt x="315468" y="865632"/>
                </a:lnTo>
                <a:lnTo>
                  <a:pt x="280416" y="847344"/>
                </a:lnTo>
                <a:lnTo>
                  <a:pt x="217932" y="803148"/>
                </a:lnTo>
                <a:lnTo>
                  <a:pt x="188976" y="775716"/>
                </a:lnTo>
                <a:lnTo>
                  <a:pt x="141732" y="714756"/>
                </a:lnTo>
                <a:lnTo>
                  <a:pt x="121920" y="681228"/>
                </a:lnTo>
                <a:lnTo>
                  <a:pt x="105156" y="644652"/>
                </a:lnTo>
                <a:lnTo>
                  <a:pt x="91440" y="606552"/>
                </a:lnTo>
                <a:lnTo>
                  <a:pt x="82296" y="566928"/>
                </a:lnTo>
                <a:lnTo>
                  <a:pt x="76200" y="525780"/>
                </a:lnTo>
                <a:lnTo>
                  <a:pt x="74676" y="484632"/>
                </a:lnTo>
                <a:lnTo>
                  <a:pt x="74676" y="746569"/>
                </a:lnTo>
                <a:lnTo>
                  <a:pt x="108204" y="795528"/>
                </a:lnTo>
                <a:lnTo>
                  <a:pt x="138684" y="830580"/>
                </a:lnTo>
                <a:lnTo>
                  <a:pt x="172212" y="861060"/>
                </a:lnTo>
                <a:lnTo>
                  <a:pt x="208788" y="890016"/>
                </a:lnTo>
                <a:lnTo>
                  <a:pt x="248412" y="914400"/>
                </a:lnTo>
                <a:lnTo>
                  <a:pt x="289560" y="934212"/>
                </a:lnTo>
                <a:lnTo>
                  <a:pt x="332232" y="950976"/>
                </a:lnTo>
                <a:lnTo>
                  <a:pt x="377952" y="963168"/>
                </a:lnTo>
                <a:lnTo>
                  <a:pt x="425196" y="970788"/>
                </a:lnTo>
                <a:lnTo>
                  <a:pt x="473964" y="972312"/>
                </a:lnTo>
                <a:lnTo>
                  <a:pt x="522732" y="969264"/>
                </a:lnTo>
                <a:lnTo>
                  <a:pt x="568452" y="961644"/>
                </a:lnTo>
                <a:lnTo>
                  <a:pt x="614168" y="949452"/>
                </a:lnTo>
                <a:lnTo>
                  <a:pt x="658364" y="932688"/>
                </a:lnTo>
                <a:lnTo>
                  <a:pt x="697988" y="912876"/>
                </a:lnTo>
                <a:lnTo>
                  <a:pt x="737612" y="888492"/>
                </a:lnTo>
                <a:lnTo>
                  <a:pt x="774188" y="859536"/>
                </a:lnTo>
                <a:lnTo>
                  <a:pt x="807716" y="827532"/>
                </a:lnTo>
                <a:lnTo>
                  <a:pt x="836672" y="794004"/>
                </a:lnTo>
                <a:lnTo>
                  <a:pt x="864104" y="755904"/>
                </a:lnTo>
                <a:lnTo>
                  <a:pt x="868676" y="7476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50842" y="1036320"/>
            <a:ext cx="1037844" cy="10820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77690" y="966216"/>
            <a:ext cx="1183005" cy="1224280"/>
          </a:xfrm>
          <a:custGeom>
            <a:avLst/>
            <a:gdLst/>
            <a:ahLst/>
            <a:cxnLst/>
            <a:rect l="l" t="t" r="r" b="b"/>
            <a:pathLst>
              <a:path w="1183004" h="1224280">
                <a:moveTo>
                  <a:pt x="1182624" y="609600"/>
                </a:moveTo>
                <a:lnTo>
                  <a:pt x="1179576" y="548640"/>
                </a:lnTo>
                <a:lnTo>
                  <a:pt x="1170432" y="487680"/>
                </a:lnTo>
                <a:lnTo>
                  <a:pt x="1156716" y="428244"/>
                </a:lnTo>
                <a:lnTo>
                  <a:pt x="1136904" y="373380"/>
                </a:lnTo>
                <a:lnTo>
                  <a:pt x="1110996" y="320040"/>
                </a:lnTo>
                <a:lnTo>
                  <a:pt x="1082040" y="269748"/>
                </a:lnTo>
                <a:lnTo>
                  <a:pt x="1046988" y="222504"/>
                </a:lnTo>
                <a:lnTo>
                  <a:pt x="1008888" y="179832"/>
                </a:lnTo>
                <a:lnTo>
                  <a:pt x="967740" y="140208"/>
                </a:lnTo>
                <a:lnTo>
                  <a:pt x="922020" y="105156"/>
                </a:lnTo>
                <a:lnTo>
                  <a:pt x="873252" y="73152"/>
                </a:lnTo>
                <a:lnTo>
                  <a:pt x="821436" y="47244"/>
                </a:lnTo>
                <a:lnTo>
                  <a:pt x="766572" y="27432"/>
                </a:lnTo>
                <a:lnTo>
                  <a:pt x="710184" y="12192"/>
                </a:lnTo>
                <a:lnTo>
                  <a:pt x="650748" y="3048"/>
                </a:lnTo>
                <a:lnTo>
                  <a:pt x="589788" y="0"/>
                </a:lnTo>
                <a:lnTo>
                  <a:pt x="528828" y="3048"/>
                </a:lnTo>
                <a:lnTo>
                  <a:pt x="469392" y="12192"/>
                </a:lnTo>
                <a:lnTo>
                  <a:pt x="413004" y="28956"/>
                </a:lnTo>
                <a:lnTo>
                  <a:pt x="359664" y="48768"/>
                </a:lnTo>
                <a:lnTo>
                  <a:pt x="307848" y="74676"/>
                </a:lnTo>
                <a:lnTo>
                  <a:pt x="259080" y="106680"/>
                </a:lnTo>
                <a:lnTo>
                  <a:pt x="213360" y="141732"/>
                </a:lnTo>
                <a:lnTo>
                  <a:pt x="170688" y="181356"/>
                </a:lnTo>
                <a:lnTo>
                  <a:pt x="134112" y="225552"/>
                </a:lnTo>
                <a:lnTo>
                  <a:pt x="100584" y="272796"/>
                </a:lnTo>
                <a:lnTo>
                  <a:pt x="70104" y="323088"/>
                </a:lnTo>
                <a:lnTo>
                  <a:pt x="45720" y="376428"/>
                </a:lnTo>
                <a:lnTo>
                  <a:pt x="25908" y="432816"/>
                </a:lnTo>
                <a:lnTo>
                  <a:pt x="12192" y="490728"/>
                </a:lnTo>
                <a:lnTo>
                  <a:pt x="3048" y="551688"/>
                </a:lnTo>
                <a:lnTo>
                  <a:pt x="0" y="614172"/>
                </a:lnTo>
                <a:lnTo>
                  <a:pt x="3048" y="675132"/>
                </a:lnTo>
                <a:lnTo>
                  <a:pt x="12192" y="736092"/>
                </a:lnTo>
                <a:lnTo>
                  <a:pt x="27432" y="795528"/>
                </a:lnTo>
                <a:lnTo>
                  <a:pt x="47244" y="850392"/>
                </a:lnTo>
                <a:lnTo>
                  <a:pt x="71628" y="903732"/>
                </a:lnTo>
                <a:lnTo>
                  <a:pt x="74676" y="908761"/>
                </a:lnTo>
                <a:lnTo>
                  <a:pt x="74676" y="609600"/>
                </a:lnTo>
                <a:lnTo>
                  <a:pt x="77724" y="554736"/>
                </a:lnTo>
                <a:lnTo>
                  <a:pt x="85344" y="501396"/>
                </a:lnTo>
                <a:lnTo>
                  <a:pt x="97536" y="449580"/>
                </a:lnTo>
                <a:lnTo>
                  <a:pt x="115824" y="400812"/>
                </a:lnTo>
                <a:lnTo>
                  <a:pt x="137160" y="353568"/>
                </a:lnTo>
                <a:lnTo>
                  <a:pt x="164592" y="309372"/>
                </a:lnTo>
                <a:lnTo>
                  <a:pt x="193548" y="268224"/>
                </a:lnTo>
                <a:lnTo>
                  <a:pt x="227076" y="230124"/>
                </a:lnTo>
                <a:lnTo>
                  <a:pt x="263652" y="195072"/>
                </a:lnTo>
                <a:lnTo>
                  <a:pt x="304800" y="164592"/>
                </a:lnTo>
                <a:lnTo>
                  <a:pt x="347472" y="138684"/>
                </a:lnTo>
                <a:lnTo>
                  <a:pt x="391668" y="115824"/>
                </a:lnTo>
                <a:lnTo>
                  <a:pt x="440436" y="97536"/>
                </a:lnTo>
                <a:lnTo>
                  <a:pt x="489204" y="83820"/>
                </a:lnTo>
                <a:lnTo>
                  <a:pt x="541020" y="76200"/>
                </a:lnTo>
                <a:lnTo>
                  <a:pt x="594360" y="74676"/>
                </a:lnTo>
                <a:lnTo>
                  <a:pt x="646176" y="76200"/>
                </a:lnTo>
                <a:lnTo>
                  <a:pt x="697992" y="85344"/>
                </a:lnTo>
                <a:lnTo>
                  <a:pt x="746760" y="99060"/>
                </a:lnTo>
                <a:lnTo>
                  <a:pt x="795528" y="117348"/>
                </a:lnTo>
                <a:lnTo>
                  <a:pt x="839724" y="140208"/>
                </a:lnTo>
                <a:lnTo>
                  <a:pt x="882396" y="167640"/>
                </a:lnTo>
                <a:lnTo>
                  <a:pt x="922020" y="198120"/>
                </a:lnTo>
                <a:lnTo>
                  <a:pt x="958596" y="233172"/>
                </a:lnTo>
                <a:lnTo>
                  <a:pt x="992124" y="271272"/>
                </a:lnTo>
                <a:lnTo>
                  <a:pt x="1021080" y="312420"/>
                </a:lnTo>
                <a:lnTo>
                  <a:pt x="1046988" y="358140"/>
                </a:lnTo>
                <a:lnTo>
                  <a:pt x="1068324" y="403860"/>
                </a:lnTo>
                <a:lnTo>
                  <a:pt x="1086612" y="454152"/>
                </a:lnTo>
                <a:lnTo>
                  <a:pt x="1098804" y="505968"/>
                </a:lnTo>
                <a:lnTo>
                  <a:pt x="1106424" y="559308"/>
                </a:lnTo>
                <a:lnTo>
                  <a:pt x="1109472" y="614172"/>
                </a:lnTo>
                <a:lnTo>
                  <a:pt x="1109472" y="905977"/>
                </a:lnTo>
                <a:lnTo>
                  <a:pt x="1112520" y="900684"/>
                </a:lnTo>
                <a:lnTo>
                  <a:pt x="1136904" y="847344"/>
                </a:lnTo>
                <a:lnTo>
                  <a:pt x="1156716" y="790956"/>
                </a:lnTo>
                <a:lnTo>
                  <a:pt x="1171956" y="733044"/>
                </a:lnTo>
                <a:lnTo>
                  <a:pt x="1179576" y="672084"/>
                </a:lnTo>
                <a:lnTo>
                  <a:pt x="1182624" y="609600"/>
                </a:lnTo>
                <a:close/>
              </a:path>
              <a:path w="1183004" h="1224280">
                <a:moveTo>
                  <a:pt x="1109472" y="905977"/>
                </a:moveTo>
                <a:lnTo>
                  <a:pt x="1109472" y="614172"/>
                </a:lnTo>
                <a:lnTo>
                  <a:pt x="1106424" y="669036"/>
                </a:lnTo>
                <a:lnTo>
                  <a:pt x="1098804" y="722376"/>
                </a:lnTo>
                <a:lnTo>
                  <a:pt x="1085088" y="774192"/>
                </a:lnTo>
                <a:lnTo>
                  <a:pt x="1068324" y="822960"/>
                </a:lnTo>
                <a:lnTo>
                  <a:pt x="1045464" y="870204"/>
                </a:lnTo>
                <a:lnTo>
                  <a:pt x="1019556" y="914400"/>
                </a:lnTo>
                <a:lnTo>
                  <a:pt x="989076" y="955548"/>
                </a:lnTo>
                <a:lnTo>
                  <a:pt x="955548" y="993648"/>
                </a:lnTo>
                <a:lnTo>
                  <a:pt x="918972" y="1028700"/>
                </a:lnTo>
                <a:lnTo>
                  <a:pt x="879348" y="1059180"/>
                </a:lnTo>
                <a:lnTo>
                  <a:pt x="836676" y="1085088"/>
                </a:lnTo>
                <a:lnTo>
                  <a:pt x="790956" y="1107948"/>
                </a:lnTo>
                <a:lnTo>
                  <a:pt x="743712" y="1126236"/>
                </a:lnTo>
                <a:lnTo>
                  <a:pt x="694944" y="1139952"/>
                </a:lnTo>
                <a:lnTo>
                  <a:pt x="643128" y="1147572"/>
                </a:lnTo>
                <a:lnTo>
                  <a:pt x="589788" y="1149096"/>
                </a:lnTo>
                <a:lnTo>
                  <a:pt x="536448" y="1147572"/>
                </a:lnTo>
                <a:lnTo>
                  <a:pt x="486156" y="1138428"/>
                </a:lnTo>
                <a:lnTo>
                  <a:pt x="435864" y="1124712"/>
                </a:lnTo>
                <a:lnTo>
                  <a:pt x="388620" y="1106424"/>
                </a:lnTo>
                <a:lnTo>
                  <a:pt x="344424" y="1083564"/>
                </a:lnTo>
                <a:lnTo>
                  <a:pt x="301752" y="1056132"/>
                </a:lnTo>
                <a:lnTo>
                  <a:pt x="260604" y="1025652"/>
                </a:lnTo>
                <a:lnTo>
                  <a:pt x="224028" y="990600"/>
                </a:lnTo>
                <a:lnTo>
                  <a:pt x="192024" y="952500"/>
                </a:lnTo>
                <a:lnTo>
                  <a:pt x="161544" y="911352"/>
                </a:lnTo>
                <a:lnTo>
                  <a:pt x="135636" y="867156"/>
                </a:lnTo>
                <a:lnTo>
                  <a:pt x="114300" y="819912"/>
                </a:lnTo>
                <a:lnTo>
                  <a:pt x="97536" y="769620"/>
                </a:lnTo>
                <a:lnTo>
                  <a:pt x="83820" y="719328"/>
                </a:lnTo>
                <a:lnTo>
                  <a:pt x="77724" y="664464"/>
                </a:lnTo>
                <a:lnTo>
                  <a:pt x="74676" y="609600"/>
                </a:lnTo>
                <a:lnTo>
                  <a:pt x="74676" y="908761"/>
                </a:lnTo>
                <a:lnTo>
                  <a:pt x="102108" y="954024"/>
                </a:lnTo>
                <a:lnTo>
                  <a:pt x="135636" y="1001268"/>
                </a:lnTo>
                <a:lnTo>
                  <a:pt x="173736" y="1043940"/>
                </a:lnTo>
                <a:lnTo>
                  <a:pt x="216408" y="1085088"/>
                </a:lnTo>
                <a:lnTo>
                  <a:pt x="262128" y="1120140"/>
                </a:lnTo>
                <a:lnTo>
                  <a:pt x="310896" y="1150620"/>
                </a:lnTo>
                <a:lnTo>
                  <a:pt x="362712" y="1176528"/>
                </a:lnTo>
                <a:lnTo>
                  <a:pt x="417576" y="1196340"/>
                </a:lnTo>
                <a:lnTo>
                  <a:pt x="473964" y="1211580"/>
                </a:lnTo>
                <a:lnTo>
                  <a:pt x="533400" y="1220724"/>
                </a:lnTo>
                <a:lnTo>
                  <a:pt x="594360" y="1223772"/>
                </a:lnTo>
                <a:lnTo>
                  <a:pt x="653796" y="1220724"/>
                </a:lnTo>
                <a:lnTo>
                  <a:pt x="713232" y="1211580"/>
                </a:lnTo>
                <a:lnTo>
                  <a:pt x="769620" y="1194816"/>
                </a:lnTo>
                <a:lnTo>
                  <a:pt x="824484" y="1175004"/>
                </a:lnTo>
                <a:lnTo>
                  <a:pt x="876300" y="1147572"/>
                </a:lnTo>
                <a:lnTo>
                  <a:pt x="925068" y="1117092"/>
                </a:lnTo>
                <a:lnTo>
                  <a:pt x="970788" y="1082040"/>
                </a:lnTo>
                <a:lnTo>
                  <a:pt x="1011936" y="1042416"/>
                </a:lnTo>
                <a:lnTo>
                  <a:pt x="1050036" y="999744"/>
                </a:lnTo>
                <a:lnTo>
                  <a:pt x="1083564" y="950976"/>
                </a:lnTo>
                <a:lnTo>
                  <a:pt x="1109472" y="9059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 descr="An illustration showing many figures having a group hug. They are all different colours"/>
          <p:cNvSpPr/>
          <p:nvPr/>
        </p:nvSpPr>
        <p:spPr>
          <a:xfrm>
            <a:off x="4975738" y="892047"/>
            <a:ext cx="1350263" cy="103885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66850" y="656844"/>
            <a:ext cx="859536" cy="8930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96746" y="585216"/>
            <a:ext cx="1001394" cy="1035050"/>
          </a:xfrm>
          <a:custGeom>
            <a:avLst/>
            <a:gdLst/>
            <a:ahLst/>
            <a:cxnLst/>
            <a:rect l="l" t="t" r="r" b="b"/>
            <a:pathLst>
              <a:path w="1001395" h="1035050">
                <a:moveTo>
                  <a:pt x="1001268" y="516636"/>
                </a:moveTo>
                <a:lnTo>
                  <a:pt x="998220" y="463296"/>
                </a:lnTo>
                <a:lnTo>
                  <a:pt x="990600" y="413004"/>
                </a:lnTo>
                <a:lnTo>
                  <a:pt x="978408" y="362712"/>
                </a:lnTo>
                <a:lnTo>
                  <a:pt x="961644" y="315468"/>
                </a:lnTo>
                <a:lnTo>
                  <a:pt x="940308" y="271272"/>
                </a:lnTo>
                <a:lnTo>
                  <a:pt x="915924" y="227076"/>
                </a:lnTo>
                <a:lnTo>
                  <a:pt x="886968" y="188976"/>
                </a:lnTo>
                <a:lnTo>
                  <a:pt x="853440" y="150876"/>
                </a:lnTo>
                <a:lnTo>
                  <a:pt x="818388" y="117348"/>
                </a:lnTo>
                <a:lnTo>
                  <a:pt x="780288" y="88392"/>
                </a:lnTo>
                <a:lnTo>
                  <a:pt x="739140" y="62484"/>
                </a:lnTo>
                <a:lnTo>
                  <a:pt x="694944" y="41148"/>
                </a:lnTo>
                <a:lnTo>
                  <a:pt x="647700" y="22860"/>
                </a:lnTo>
                <a:lnTo>
                  <a:pt x="600456" y="10668"/>
                </a:lnTo>
                <a:lnTo>
                  <a:pt x="550164" y="3048"/>
                </a:lnTo>
                <a:lnTo>
                  <a:pt x="498348" y="0"/>
                </a:lnTo>
                <a:lnTo>
                  <a:pt x="446532" y="3048"/>
                </a:lnTo>
                <a:lnTo>
                  <a:pt x="396240" y="10668"/>
                </a:lnTo>
                <a:lnTo>
                  <a:pt x="348996" y="24384"/>
                </a:lnTo>
                <a:lnTo>
                  <a:pt x="303276" y="42672"/>
                </a:lnTo>
                <a:lnTo>
                  <a:pt x="259080" y="64008"/>
                </a:lnTo>
                <a:lnTo>
                  <a:pt x="217932" y="89916"/>
                </a:lnTo>
                <a:lnTo>
                  <a:pt x="179832" y="120396"/>
                </a:lnTo>
                <a:lnTo>
                  <a:pt x="144780" y="153924"/>
                </a:lnTo>
                <a:lnTo>
                  <a:pt x="111252" y="190500"/>
                </a:lnTo>
                <a:lnTo>
                  <a:pt x="83820" y="230124"/>
                </a:lnTo>
                <a:lnTo>
                  <a:pt x="57912" y="274320"/>
                </a:lnTo>
                <a:lnTo>
                  <a:pt x="38100" y="318516"/>
                </a:lnTo>
                <a:lnTo>
                  <a:pt x="21336" y="365760"/>
                </a:lnTo>
                <a:lnTo>
                  <a:pt x="9144" y="416052"/>
                </a:lnTo>
                <a:lnTo>
                  <a:pt x="1524" y="467868"/>
                </a:lnTo>
                <a:lnTo>
                  <a:pt x="0" y="519684"/>
                </a:lnTo>
                <a:lnTo>
                  <a:pt x="3048" y="571500"/>
                </a:lnTo>
                <a:lnTo>
                  <a:pt x="10668" y="623316"/>
                </a:lnTo>
                <a:lnTo>
                  <a:pt x="22860" y="672084"/>
                </a:lnTo>
                <a:lnTo>
                  <a:pt x="39624" y="719328"/>
                </a:lnTo>
                <a:lnTo>
                  <a:pt x="60960" y="765048"/>
                </a:lnTo>
                <a:lnTo>
                  <a:pt x="73152" y="786384"/>
                </a:lnTo>
                <a:lnTo>
                  <a:pt x="73152" y="516636"/>
                </a:lnTo>
                <a:lnTo>
                  <a:pt x="76200" y="470916"/>
                </a:lnTo>
                <a:lnTo>
                  <a:pt x="82296" y="426720"/>
                </a:lnTo>
                <a:lnTo>
                  <a:pt x="92964" y="384048"/>
                </a:lnTo>
                <a:lnTo>
                  <a:pt x="108204" y="342900"/>
                </a:lnTo>
                <a:lnTo>
                  <a:pt x="126492" y="304800"/>
                </a:lnTo>
                <a:lnTo>
                  <a:pt x="147828" y="268224"/>
                </a:lnTo>
                <a:lnTo>
                  <a:pt x="172212" y="234696"/>
                </a:lnTo>
                <a:lnTo>
                  <a:pt x="199644" y="202692"/>
                </a:lnTo>
                <a:lnTo>
                  <a:pt x="230124" y="173736"/>
                </a:lnTo>
                <a:lnTo>
                  <a:pt x="263652" y="149352"/>
                </a:lnTo>
                <a:lnTo>
                  <a:pt x="298704" y="126492"/>
                </a:lnTo>
                <a:lnTo>
                  <a:pt x="336804" y="108204"/>
                </a:lnTo>
                <a:lnTo>
                  <a:pt x="374904" y="94488"/>
                </a:lnTo>
                <a:lnTo>
                  <a:pt x="416052" y="82296"/>
                </a:lnTo>
                <a:lnTo>
                  <a:pt x="458724" y="76200"/>
                </a:lnTo>
                <a:lnTo>
                  <a:pt x="502920" y="74676"/>
                </a:lnTo>
                <a:lnTo>
                  <a:pt x="545592" y="76200"/>
                </a:lnTo>
                <a:lnTo>
                  <a:pt x="588264" y="83820"/>
                </a:lnTo>
                <a:lnTo>
                  <a:pt x="627888" y="94488"/>
                </a:lnTo>
                <a:lnTo>
                  <a:pt x="669036" y="109728"/>
                </a:lnTo>
                <a:lnTo>
                  <a:pt x="705612" y="129540"/>
                </a:lnTo>
                <a:lnTo>
                  <a:pt x="740664" y="150876"/>
                </a:lnTo>
                <a:lnTo>
                  <a:pt x="772668" y="176784"/>
                </a:lnTo>
                <a:lnTo>
                  <a:pt x="803148" y="205740"/>
                </a:lnTo>
                <a:lnTo>
                  <a:pt x="830580" y="237744"/>
                </a:lnTo>
                <a:lnTo>
                  <a:pt x="854964" y="271272"/>
                </a:lnTo>
                <a:lnTo>
                  <a:pt x="876300" y="307848"/>
                </a:lnTo>
                <a:lnTo>
                  <a:pt x="894588" y="347472"/>
                </a:lnTo>
                <a:lnTo>
                  <a:pt x="908304" y="387096"/>
                </a:lnTo>
                <a:lnTo>
                  <a:pt x="918972" y="431292"/>
                </a:lnTo>
                <a:lnTo>
                  <a:pt x="925068" y="473964"/>
                </a:lnTo>
                <a:lnTo>
                  <a:pt x="926592" y="519684"/>
                </a:lnTo>
                <a:lnTo>
                  <a:pt x="926592" y="788670"/>
                </a:lnTo>
                <a:lnTo>
                  <a:pt x="941832" y="762000"/>
                </a:lnTo>
                <a:lnTo>
                  <a:pt x="963168" y="716280"/>
                </a:lnTo>
                <a:lnTo>
                  <a:pt x="978408" y="669036"/>
                </a:lnTo>
                <a:lnTo>
                  <a:pt x="992124" y="618744"/>
                </a:lnTo>
                <a:lnTo>
                  <a:pt x="998220" y="568452"/>
                </a:lnTo>
                <a:lnTo>
                  <a:pt x="1001268" y="516636"/>
                </a:lnTo>
                <a:close/>
              </a:path>
              <a:path w="1001395" h="1035050">
                <a:moveTo>
                  <a:pt x="926592" y="788670"/>
                </a:moveTo>
                <a:lnTo>
                  <a:pt x="926592" y="519684"/>
                </a:lnTo>
                <a:lnTo>
                  <a:pt x="925068" y="565404"/>
                </a:lnTo>
                <a:lnTo>
                  <a:pt x="917448" y="609600"/>
                </a:lnTo>
                <a:lnTo>
                  <a:pt x="906780" y="650748"/>
                </a:lnTo>
                <a:lnTo>
                  <a:pt x="893064" y="691896"/>
                </a:lnTo>
                <a:lnTo>
                  <a:pt x="874776" y="731520"/>
                </a:lnTo>
                <a:lnTo>
                  <a:pt x="853440" y="766572"/>
                </a:lnTo>
                <a:lnTo>
                  <a:pt x="829056" y="800100"/>
                </a:lnTo>
                <a:lnTo>
                  <a:pt x="800100" y="832104"/>
                </a:lnTo>
                <a:lnTo>
                  <a:pt x="769620" y="861060"/>
                </a:lnTo>
                <a:lnTo>
                  <a:pt x="737616" y="886968"/>
                </a:lnTo>
                <a:lnTo>
                  <a:pt x="702564" y="908304"/>
                </a:lnTo>
                <a:lnTo>
                  <a:pt x="664464" y="926592"/>
                </a:lnTo>
                <a:lnTo>
                  <a:pt x="624840" y="941832"/>
                </a:lnTo>
                <a:lnTo>
                  <a:pt x="583692" y="952500"/>
                </a:lnTo>
                <a:lnTo>
                  <a:pt x="542544" y="958596"/>
                </a:lnTo>
                <a:lnTo>
                  <a:pt x="498348" y="961644"/>
                </a:lnTo>
                <a:lnTo>
                  <a:pt x="454152" y="958596"/>
                </a:lnTo>
                <a:lnTo>
                  <a:pt x="413004" y="952500"/>
                </a:lnTo>
                <a:lnTo>
                  <a:pt x="371856" y="940308"/>
                </a:lnTo>
                <a:lnTo>
                  <a:pt x="332232" y="925068"/>
                </a:lnTo>
                <a:lnTo>
                  <a:pt x="295656" y="906780"/>
                </a:lnTo>
                <a:lnTo>
                  <a:pt x="260604" y="883920"/>
                </a:lnTo>
                <a:lnTo>
                  <a:pt x="227076" y="858012"/>
                </a:lnTo>
                <a:lnTo>
                  <a:pt x="198120" y="830580"/>
                </a:lnTo>
                <a:lnTo>
                  <a:pt x="170688" y="798576"/>
                </a:lnTo>
                <a:lnTo>
                  <a:pt x="146304" y="763524"/>
                </a:lnTo>
                <a:lnTo>
                  <a:pt x="123444" y="726948"/>
                </a:lnTo>
                <a:lnTo>
                  <a:pt x="106680" y="688848"/>
                </a:lnTo>
                <a:lnTo>
                  <a:pt x="92964" y="647700"/>
                </a:lnTo>
                <a:lnTo>
                  <a:pt x="82296" y="605028"/>
                </a:lnTo>
                <a:lnTo>
                  <a:pt x="76200" y="560832"/>
                </a:lnTo>
                <a:lnTo>
                  <a:pt x="73152" y="516636"/>
                </a:lnTo>
                <a:lnTo>
                  <a:pt x="73152" y="786384"/>
                </a:lnTo>
                <a:lnTo>
                  <a:pt x="114300" y="847344"/>
                </a:lnTo>
                <a:lnTo>
                  <a:pt x="146304" y="883920"/>
                </a:lnTo>
                <a:lnTo>
                  <a:pt x="182880" y="917448"/>
                </a:lnTo>
                <a:lnTo>
                  <a:pt x="220980" y="946404"/>
                </a:lnTo>
                <a:lnTo>
                  <a:pt x="262128" y="972312"/>
                </a:lnTo>
                <a:lnTo>
                  <a:pt x="306324" y="995172"/>
                </a:lnTo>
                <a:lnTo>
                  <a:pt x="352044" y="1011936"/>
                </a:lnTo>
                <a:lnTo>
                  <a:pt x="400812" y="1025652"/>
                </a:lnTo>
                <a:lnTo>
                  <a:pt x="451104" y="1033272"/>
                </a:lnTo>
                <a:lnTo>
                  <a:pt x="502920" y="1034796"/>
                </a:lnTo>
                <a:lnTo>
                  <a:pt x="553212" y="1031748"/>
                </a:lnTo>
                <a:lnTo>
                  <a:pt x="603504" y="1024128"/>
                </a:lnTo>
                <a:lnTo>
                  <a:pt x="650748" y="1010412"/>
                </a:lnTo>
                <a:lnTo>
                  <a:pt x="697992" y="993648"/>
                </a:lnTo>
                <a:lnTo>
                  <a:pt x="742188" y="970788"/>
                </a:lnTo>
                <a:lnTo>
                  <a:pt x="783336" y="944880"/>
                </a:lnTo>
                <a:lnTo>
                  <a:pt x="821436" y="914400"/>
                </a:lnTo>
                <a:lnTo>
                  <a:pt x="856488" y="880872"/>
                </a:lnTo>
                <a:lnTo>
                  <a:pt x="888492" y="844296"/>
                </a:lnTo>
                <a:lnTo>
                  <a:pt x="917448" y="804672"/>
                </a:lnTo>
                <a:lnTo>
                  <a:pt x="926592" y="7886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49446" y="1629155"/>
            <a:ext cx="335279" cy="34747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02202" y="1581912"/>
            <a:ext cx="428625" cy="441959"/>
          </a:xfrm>
          <a:custGeom>
            <a:avLst/>
            <a:gdLst/>
            <a:ahLst/>
            <a:cxnLst/>
            <a:rect l="l" t="t" r="r" b="b"/>
            <a:pathLst>
              <a:path w="428625" h="441960">
                <a:moveTo>
                  <a:pt x="4572" y="262128"/>
                </a:moveTo>
                <a:lnTo>
                  <a:pt x="4572" y="179832"/>
                </a:lnTo>
                <a:lnTo>
                  <a:pt x="0" y="217932"/>
                </a:lnTo>
                <a:lnTo>
                  <a:pt x="0" y="224028"/>
                </a:lnTo>
                <a:lnTo>
                  <a:pt x="4572" y="262128"/>
                </a:lnTo>
                <a:close/>
              </a:path>
              <a:path w="428625" h="441960">
                <a:moveTo>
                  <a:pt x="16764" y="303276"/>
                </a:moveTo>
                <a:lnTo>
                  <a:pt x="16764" y="138684"/>
                </a:lnTo>
                <a:lnTo>
                  <a:pt x="6096" y="175260"/>
                </a:lnTo>
                <a:lnTo>
                  <a:pt x="4572" y="176784"/>
                </a:lnTo>
                <a:lnTo>
                  <a:pt x="4572" y="266700"/>
                </a:lnTo>
                <a:lnTo>
                  <a:pt x="6096" y="268224"/>
                </a:lnTo>
                <a:lnTo>
                  <a:pt x="16764" y="303276"/>
                </a:lnTo>
                <a:close/>
              </a:path>
              <a:path w="428625" h="441960">
                <a:moveTo>
                  <a:pt x="36576" y="342900"/>
                </a:moveTo>
                <a:lnTo>
                  <a:pt x="36576" y="99060"/>
                </a:lnTo>
                <a:lnTo>
                  <a:pt x="35052" y="100584"/>
                </a:lnTo>
                <a:lnTo>
                  <a:pt x="18288" y="134112"/>
                </a:lnTo>
                <a:lnTo>
                  <a:pt x="16764" y="135636"/>
                </a:lnTo>
                <a:lnTo>
                  <a:pt x="16764" y="306324"/>
                </a:lnTo>
                <a:lnTo>
                  <a:pt x="18288" y="307848"/>
                </a:lnTo>
                <a:lnTo>
                  <a:pt x="35052" y="341376"/>
                </a:lnTo>
                <a:lnTo>
                  <a:pt x="36576" y="342900"/>
                </a:lnTo>
                <a:close/>
              </a:path>
              <a:path w="428625" h="441960">
                <a:moveTo>
                  <a:pt x="62941" y="156057"/>
                </a:moveTo>
                <a:lnTo>
                  <a:pt x="62484" y="156972"/>
                </a:lnTo>
                <a:lnTo>
                  <a:pt x="62484" y="67056"/>
                </a:lnTo>
                <a:lnTo>
                  <a:pt x="60960" y="67056"/>
                </a:lnTo>
                <a:lnTo>
                  <a:pt x="38100" y="97536"/>
                </a:lnTo>
                <a:lnTo>
                  <a:pt x="36576" y="97536"/>
                </a:lnTo>
                <a:lnTo>
                  <a:pt x="36576" y="344424"/>
                </a:lnTo>
                <a:lnTo>
                  <a:pt x="38100" y="345948"/>
                </a:lnTo>
                <a:lnTo>
                  <a:pt x="50292" y="361391"/>
                </a:lnTo>
                <a:lnTo>
                  <a:pt x="50292" y="217932"/>
                </a:lnTo>
                <a:lnTo>
                  <a:pt x="50526" y="220980"/>
                </a:lnTo>
                <a:lnTo>
                  <a:pt x="53340" y="184404"/>
                </a:lnTo>
                <a:lnTo>
                  <a:pt x="53340" y="188976"/>
                </a:lnTo>
                <a:lnTo>
                  <a:pt x="62941" y="156057"/>
                </a:lnTo>
                <a:close/>
              </a:path>
              <a:path w="428625" h="441960">
                <a:moveTo>
                  <a:pt x="50526" y="220980"/>
                </a:moveTo>
                <a:lnTo>
                  <a:pt x="50292" y="217932"/>
                </a:lnTo>
                <a:lnTo>
                  <a:pt x="50292" y="224028"/>
                </a:lnTo>
                <a:lnTo>
                  <a:pt x="50526" y="220980"/>
                </a:lnTo>
                <a:close/>
              </a:path>
              <a:path w="428625" h="441960">
                <a:moveTo>
                  <a:pt x="62941" y="285902"/>
                </a:moveTo>
                <a:lnTo>
                  <a:pt x="53340" y="252984"/>
                </a:lnTo>
                <a:lnTo>
                  <a:pt x="53340" y="257556"/>
                </a:lnTo>
                <a:lnTo>
                  <a:pt x="50526" y="220980"/>
                </a:lnTo>
                <a:lnTo>
                  <a:pt x="50292" y="224028"/>
                </a:lnTo>
                <a:lnTo>
                  <a:pt x="50292" y="361391"/>
                </a:lnTo>
                <a:lnTo>
                  <a:pt x="60960" y="374904"/>
                </a:lnTo>
                <a:lnTo>
                  <a:pt x="62484" y="376428"/>
                </a:lnTo>
                <a:lnTo>
                  <a:pt x="62484" y="284988"/>
                </a:lnTo>
                <a:lnTo>
                  <a:pt x="62941" y="285902"/>
                </a:lnTo>
                <a:close/>
              </a:path>
              <a:path w="428625" h="441960">
                <a:moveTo>
                  <a:pt x="391668" y="344424"/>
                </a:moveTo>
                <a:lnTo>
                  <a:pt x="391668" y="97536"/>
                </a:lnTo>
                <a:lnTo>
                  <a:pt x="390144" y="97536"/>
                </a:lnTo>
                <a:lnTo>
                  <a:pt x="368808" y="68580"/>
                </a:lnTo>
                <a:lnTo>
                  <a:pt x="364236" y="64008"/>
                </a:lnTo>
                <a:lnTo>
                  <a:pt x="336804" y="39624"/>
                </a:lnTo>
                <a:lnTo>
                  <a:pt x="335280" y="39624"/>
                </a:lnTo>
                <a:lnTo>
                  <a:pt x="333756" y="38100"/>
                </a:lnTo>
                <a:lnTo>
                  <a:pt x="332232" y="38100"/>
                </a:lnTo>
                <a:lnTo>
                  <a:pt x="300228" y="19812"/>
                </a:lnTo>
                <a:lnTo>
                  <a:pt x="298704" y="18288"/>
                </a:lnTo>
                <a:lnTo>
                  <a:pt x="297180" y="18288"/>
                </a:lnTo>
                <a:lnTo>
                  <a:pt x="295656" y="16764"/>
                </a:lnTo>
                <a:lnTo>
                  <a:pt x="260604" y="6096"/>
                </a:lnTo>
                <a:lnTo>
                  <a:pt x="259080" y="4572"/>
                </a:lnTo>
                <a:lnTo>
                  <a:pt x="254508" y="4572"/>
                </a:lnTo>
                <a:lnTo>
                  <a:pt x="216408" y="0"/>
                </a:lnTo>
                <a:lnTo>
                  <a:pt x="211836" y="0"/>
                </a:lnTo>
                <a:lnTo>
                  <a:pt x="173736" y="4572"/>
                </a:lnTo>
                <a:lnTo>
                  <a:pt x="170688" y="4572"/>
                </a:lnTo>
                <a:lnTo>
                  <a:pt x="169164" y="6096"/>
                </a:lnTo>
                <a:lnTo>
                  <a:pt x="132588" y="16764"/>
                </a:lnTo>
                <a:lnTo>
                  <a:pt x="131064" y="18288"/>
                </a:lnTo>
                <a:lnTo>
                  <a:pt x="129540" y="18288"/>
                </a:lnTo>
                <a:lnTo>
                  <a:pt x="128016" y="19812"/>
                </a:lnTo>
                <a:lnTo>
                  <a:pt x="96012" y="38100"/>
                </a:lnTo>
                <a:lnTo>
                  <a:pt x="94488" y="38100"/>
                </a:lnTo>
                <a:lnTo>
                  <a:pt x="92964" y="39624"/>
                </a:lnTo>
                <a:lnTo>
                  <a:pt x="64008" y="64008"/>
                </a:lnTo>
                <a:lnTo>
                  <a:pt x="62484" y="65532"/>
                </a:lnTo>
                <a:lnTo>
                  <a:pt x="62484" y="156972"/>
                </a:lnTo>
                <a:lnTo>
                  <a:pt x="64008" y="152400"/>
                </a:lnTo>
                <a:lnTo>
                  <a:pt x="64008" y="153924"/>
                </a:lnTo>
                <a:lnTo>
                  <a:pt x="76200" y="129540"/>
                </a:lnTo>
                <a:lnTo>
                  <a:pt x="76200" y="128016"/>
                </a:lnTo>
                <a:lnTo>
                  <a:pt x="79248" y="123444"/>
                </a:lnTo>
                <a:lnTo>
                  <a:pt x="79248" y="123952"/>
                </a:lnTo>
                <a:lnTo>
                  <a:pt x="99060" y="97536"/>
                </a:lnTo>
                <a:lnTo>
                  <a:pt x="99060" y="99541"/>
                </a:lnTo>
                <a:lnTo>
                  <a:pt x="120396" y="81574"/>
                </a:lnTo>
                <a:lnTo>
                  <a:pt x="120396" y="80772"/>
                </a:lnTo>
                <a:lnTo>
                  <a:pt x="124968" y="77724"/>
                </a:lnTo>
                <a:lnTo>
                  <a:pt x="124968" y="78159"/>
                </a:lnTo>
                <a:lnTo>
                  <a:pt x="147828" y="65096"/>
                </a:lnTo>
                <a:lnTo>
                  <a:pt x="147828" y="64008"/>
                </a:lnTo>
                <a:lnTo>
                  <a:pt x="152400" y="62484"/>
                </a:lnTo>
                <a:lnTo>
                  <a:pt x="152400" y="62674"/>
                </a:lnTo>
                <a:lnTo>
                  <a:pt x="178308" y="55118"/>
                </a:lnTo>
                <a:lnTo>
                  <a:pt x="178308" y="53340"/>
                </a:lnTo>
                <a:lnTo>
                  <a:pt x="211836" y="50657"/>
                </a:lnTo>
                <a:lnTo>
                  <a:pt x="211836" y="50292"/>
                </a:lnTo>
                <a:lnTo>
                  <a:pt x="216408" y="50292"/>
                </a:lnTo>
                <a:lnTo>
                  <a:pt x="216408" y="50657"/>
                </a:lnTo>
                <a:lnTo>
                  <a:pt x="249936" y="53340"/>
                </a:lnTo>
                <a:lnTo>
                  <a:pt x="249936" y="54731"/>
                </a:lnTo>
                <a:lnTo>
                  <a:pt x="275844" y="62616"/>
                </a:lnTo>
                <a:lnTo>
                  <a:pt x="275844" y="62484"/>
                </a:lnTo>
                <a:lnTo>
                  <a:pt x="280416" y="64008"/>
                </a:lnTo>
                <a:lnTo>
                  <a:pt x="280416" y="65096"/>
                </a:lnTo>
                <a:lnTo>
                  <a:pt x="304800" y="79030"/>
                </a:lnTo>
                <a:lnTo>
                  <a:pt x="304800" y="77724"/>
                </a:lnTo>
                <a:lnTo>
                  <a:pt x="329184" y="99398"/>
                </a:lnTo>
                <a:lnTo>
                  <a:pt x="329184" y="97536"/>
                </a:lnTo>
                <a:lnTo>
                  <a:pt x="348996" y="123952"/>
                </a:lnTo>
                <a:lnTo>
                  <a:pt x="348996" y="123444"/>
                </a:lnTo>
                <a:lnTo>
                  <a:pt x="352044" y="128016"/>
                </a:lnTo>
                <a:lnTo>
                  <a:pt x="352044" y="129032"/>
                </a:lnTo>
                <a:lnTo>
                  <a:pt x="367284" y="156972"/>
                </a:lnTo>
                <a:lnTo>
                  <a:pt x="367284" y="162850"/>
                </a:lnTo>
                <a:lnTo>
                  <a:pt x="374904" y="188976"/>
                </a:lnTo>
                <a:lnTo>
                  <a:pt x="374904" y="184404"/>
                </a:lnTo>
                <a:lnTo>
                  <a:pt x="377717" y="220980"/>
                </a:lnTo>
                <a:lnTo>
                  <a:pt x="377952" y="217932"/>
                </a:lnTo>
                <a:lnTo>
                  <a:pt x="377952" y="360680"/>
                </a:lnTo>
                <a:lnTo>
                  <a:pt x="390144" y="344424"/>
                </a:lnTo>
                <a:lnTo>
                  <a:pt x="391668" y="344424"/>
                </a:lnTo>
                <a:close/>
              </a:path>
              <a:path w="428625" h="441960">
                <a:moveTo>
                  <a:pt x="64008" y="152400"/>
                </a:moveTo>
                <a:lnTo>
                  <a:pt x="62484" y="156972"/>
                </a:lnTo>
                <a:lnTo>
                  <a:pt x="62941" y="156057"/>
                </a:lnTo>
                <a:lnTo>
                  <a:pt x="64008" y="152400"/>
                </a:lnTo>
                <a:close/>
              </a:path>
              <a:path w="428625" h="441960">
                <a:moveTo>
                  <a:pt x="64008" y="289560"/>
                </a:moveTo>
                <a:lnTo>
                  <a:pt x="62941" y="285902"/>
                </a:lnTo>
                <a:lnTo>
                  <a:pt x="62484" y="284988"/>
                </a:lnTo>
                <a:lnTo>
                  <a:pt x="64008" y="289560"/>
                </a:lnTo>
                <a:close/>
              </a:path>
              <a:path w="428625" h="441960">
                <a:moveTo>
                  <a:pt x="64008" y="376428"/>
                </a:moveTo>
                <a:lnTo>
                  <a:pt x="64008" y="289560"/>
                </a:lnTo>
                <a:lnTo>
                  <a:pt x="62484" y="284988"/>
                </a:lnTo>
                <a:lnTo>
                  <a:pt x="62484" y="376428"/>
                </a:lnTo>
                <a:lnTo>
                  <a:pt x="64008" y="376428"/>
                </a:lnTo>
                <a:close/>
              </a:path>
              <a:path w="428625" h="441960">
                <a:moveTo>
                  <a:pt x="64008" y="153924"/>
                </a:moveTo>
                <a:lnTo>
                  <a:pt x="64008" y="152400"/>
                </a:lnTo>
                <a:lnTo>
                  <a:pt x="62941" y="156057"/>
                </a:lnTo>
                <a:lnTo>
                  <a:pt x="64008" y="153924"/>
                </a:lnTo>
                <a:close/>
              </a:path>
              <a:path w="428625" h="441960">
                <a:moveTo>
                  <a:pt x="78232" y="316484"/>
                </a:moveTo>
                <a:lnTo>
                  <a:pt x="62941" y="285902"/>
                </a:lnTo>
                <a:lnTo>
                  <a:pt x="64008" y="289560"/>
                </a:lnTo>
                <a:lnTo>
                  <a:pt x="64008" y="377952"/>
                </a:lnTo>
                <a:lnTo>
                  <a:pt x="76200" y="388218"/>
                </a:lnTo>
                <a:lnTo>
                  <a:pt x="76200" y="313944"/>
                </a:lnTo>
                <a:lnTo>
                  <a:pt x="78232" y="316484"/>
                </a:lnTo>
                <a:close/>
              </a:path>
              <a:path w="428625" h="441960">
                <a:moveTo>
                  <a:pt x="79248" y="123444"/>
                </a:moveTo>
                <a:lnTo>
                  <a:pt x="76200" y="128016"/>
                </a:lnTo>
                <a:lnTo>
                  <a:pt x="78486" y="124968"/>
                </a:lnTo>
                <a:lnTo>
                  <a:pt x="79248" y="123444"/>
                </a:lnTo>
                <a:close/>
              </a:path>
              <a:path w="428625" h="441960">
                <a:moveTo>
                  <a:pt x="78486" y="124968"/>
                </a:moveTo>
                <a:lnTo>
                  <a:pt x="76200" y="128016"/>
                </a:lnTo>
                <a:lnTo>
                  <a:pt x="76200" y="129540"/>
                </a:lnTo>
                <a:lnTo>
                  <a:pt x="78486" y="124968"/>
                </a:lnTo>
                <a:close/>
              </a:path>
              <a:path w="428625" h="441960">
                <a:moveTo>
                  <a:pt x="79248" y="318516"/>
                </a:moveTo>
                <a:lnTo>
                  <a:pt x="78232" y="316484"/>
                </a:lnTo>
                <a:lnTo>
                  <a:pt x="76200" y="313944"/>
                </a:lnTo>
                <a:lnTo>
                  <a:pt x="79248" y="318516"/>
                </a:lnTo>
                <a:close/>
              </a:path>
              <a:path w="428625" h="441960">
                <a:moveTo>
                  <a:pt x="79248" y="390785"/>
                </a:moveTo>
                <a:lnTo>
                  <a:pt x="79248" y="318516"/>
                </a:lnTo>
                <a:lnTo>
                  <a:pt x="76200" y="313944"/>
                </a:lnTo>
                <a:lnTo>
                  <a:pt x="76200" y="388218"/>
                </a:lnTo>
                <a:lnTo>
                  <a:pt x="79248" y="390785"/>
                </a:lnTo>
                <a:close/>
              </a:path>
              <a:path w="428625" h="441960">
                <a:moveTo>
                  <a:pt x="98814" y="342211"/>
                </a:moveTo>
                <a:lnTo>
                  <a:pt x="78232" y="316484"/>
                </a:lnTo>
                <a:lnTo>
                  <a:pt x="79248" y="318516"/>
                </a:lnTo>
                <a:lnTo>
                  <a:pt x="79248" y="390785"/>
                </a:lnTo>
                <a:lnTo>
                  <a:pt x="92964" y="402336"/>
                </a:lnTo>
                <a:lnTo>
                  <a:pt x="94488" y="403860"/>
                </a:lnTo>
                <a:lnTo>
                  <a:pt x="96012" y="403860"/>
                </a:lnTo>
                <a:lnTo>
                  <a:pt x="96012" y="339852"/>
                </a:lnTo>
                <a:lnTo>
                  <a:pt x="98814" y="342211"/>
                </a:lnTo>
                <a:close/>
              </a:path>
              <a:path w="428625" h="441960">
                <a:moveTo>
                  <a:pt x="79248" y="123952"/>
                </a:moveTo>
                <a:lnTo>
                  <a:pt x="79248" y="123444"/>
                </a:lnTo>
                <a:lnTo>
                  <a:pt x="78486" y="124968"/>
                </a:lnTo>
                <a:lnTo>
                  <a:pt x="79248" y="123952"/>
                </a:lnTo>
                <a:close/>
              </a:path>
              <a:path w="428625" h="441960">
                <a:moveTo>
                  <a:pt x="99060" y="99541"/>
                </a:moveTo>
                <a:lnTo>
                  <a:pt x="99060" y="97536"/>
                </a:lnTo>
                <a:lnTo>
                  <a:pt x="96012" y="102108"/>
                </a:lnTo>
                <a:lnTo>
                  <a:pt x="99060" y="99541"/>
                </a:lnTo>
                <a:close/>
              </a:path>
              <a:path w="428625" h="441960">
                <a:moveTo>
                  <a:pt x="100584" y="344424"/>
                </a:moveTo>
                <a:lnTo>
                  <a:pt x="98814" y="342211"/>
                </a:lnTo>
                <a:lnTo>
                  <a:pt x="96012" y="339852"/>
                </a:lnTo>
                <a:lnTo>
                  <a:pt x="100584" y="344424"/>
                </a:lnTo>
                <a:close/>
              </a:path>
              <a:path w="428625" h="441960">
                <a:moveTo>
                  <a:pt x="100584" y="406472"/>
                </a:moveTo>
                <a:lnTo>
                  <a:pt x="100584" y="344424"/>
                </a:lnTo>
                <a:lnTo>
                  <a:pt x="96012" y="339852"/>
                </a:lnTo>
                <a:lnTo>
                  <a:pt x="96012" y="403860"/>
                </a:lnTo>
                <a:lnTo>
                  <a:pt x="100584" y="406472"/>
                </a:lnTo>
                <a:close/>
              </a:path>
              <a:path w="428625" h="441960">
                <a:moveTo>
                  <a:pt x="123359" y="362881"/>
                </a:moveTo>
                <a:lnTo>
                  <a:pt x="98814" y="342211"/>
                </a:lnTo>
                <a:lnTo>
                  <a:pt x="100584" y="344424"/>
                </a:lnTo>
                <a:lnTo>
                  <a:pt x="100584" y="406472"/>
                </a:lnTo>
                <a:lnTo>
                  <a:pt x="120396" y="417793"/>
                </a:lnTo>
                <a:lnTo>
                  <a:pt x="120396" y="361188"/>
                </a:lnTo>
                <a:lnTo>
                  <a:pt x="123359" y="362881"/>
                </a:lnTo>
                <a:close/>
              </a:path>
              <a:path w="428625" h="441960">
                <a:moveTo>
                  <a:pt x="124968" y="77724"/>
                </a:moveTo>
                <a:lnTo>
                  <a:pt x="120396" y="80772"/>
                </a:lnTo>
                <a:lnTo>
                  <a:pt x="123359" y="79078"/>
                </a:lnTo>
                <a:lnTo>
                  <a:pt x="124968" y="77724"/>
                </a:lnTo>
                <a:close/>
              </a:path>
              <a:path w="428625" h="441960">
                <a:moveTo>
                  <a:pt x="123359" y="79078"/>
                </a:moveTo>
                <a:lnTo>
                  <a:pt x="120396" y="80772"/>
                </a:lnTo>
                <a:lnTo>
                  <a:pt x="120396" y="81574"/>
                </a:lnTo>
                <a:lnTo>
                  <a:pt x="123359" y="79078"/>
                </a:lnTo>
                <a:close/>
              </a:path>
              <a:path w="428625" h="441960">
                <a:moveTo>
                  <a:pt x="124968" y="364236"/>
                </a:moveTo>
                <a:lnTo>
                  <a:pt x="123359" y="362881"/>
                </a:lnTo>
                <a:lnTo>
                  <a:pt x="120396" y="361188"/>
                </a:lnTo>
                <a:lnTo>
                  <a:pt x="124968" y="364236"/>
                </a:lnTo>
                <a:close/>
              </a:path>
              <a:path w="428625" h="441960">
                <a:moveTo>
                  <a:pt x="124968" y="420406"/>
                </a:moveTo>
                <a:lnTo>
                  <a:pt x="124968" y="364236"/>
                </a:lnTo>
                <a:lnTo>
                  <a:pt x="120396" y="361188"/>
                </a:lnTo>
                <a:lnTo>
                  <a:pt x="120396" y="417793"/>
                </a:lnTo>
                <a:lnTo>
                  <a:pt x="124968" y="420406"/>
                </a:lnTo>
                <a:close/>
              </a:path>
              <a:path w="428625" h="441960">
                <a:moveTo>
                  <a:pt x="124968" y="78159"/>
                </a:moveTo>
                <a:lnTo>
                  <a:pt x="124968" y="77724"/>
                </a:lnTo>
                <a:lnTo>
                  <a:pt x="123359" y="79078"/>
                </a:lnTo>
                <a:lnTo>
                  <a:pt x="124968" y="78159"/>
                </a:lnTo>
                <a:close/>
              </a:path>
              <a:path w="428625" h="441960">
                <a:moveTo>
                  <a:pt x="151719" y="379086"/>
                </a:moveTo>
                <a:lnTo>
                  <a:pt x="123359" y="362881"/>
                </a:lnTo>
                <a:lnTo>
                  <a:pt x="124968" y="364236"/>
                </a:lnTo>
                <a:lnTo>
                  <a:pt x="124968" y="420406"/>
                </a:lnTo>
                <a:lnTo>
                  <a:pt x="128016" y="422148"/>
                </a:lnTo>
                <a:lnTo>
                  <a:pt x="129540" y="423672"/>
                </a:lnTo>
                <a:lnTo>
                  <a:pt x="131064" y="423672"/>
                </a:lnTo>
                <a:lnTo>
                  <a:pt x="132588" y="425196"/>
                </a:lnTo>
                <a:lnTo>
                  <a:pt x="147828" y="429641"/>
                </a:lnTo>
                <a:lnTo>
                  <a:pt x="147828" y="377952"/>
                </a:lnTo>
                <a:lnTo>
                  <a:pt x="151719" y="379086"/>
                </a:lnTo>
                <a:close/>
              </a:path>
              <a:path w="428625" h="441960">
                <a:moveTo>
                  <a:pt x="152400" y="62484"/>
                </a:moveTo>
                <a:lnTo>
                  <a:pt x="147828" y="64008"/>
                </a:lnTo>
                <a:lnTo>
                  <a:pt x="151719" y="62873"/>
                </a:lnTo>
                <a:lnTo>
                  <a:pt x="152400" y="62484"/>
                </a:lnTo>
                <a:close/>
              </a:path>
              <a:path w="428625" h="441960">
                <a:moveTo>
                  <a:pt x="151719" y="62873"/>
                </a:moveTo>
                <a:lnTo>
                  <a:pt x="147828" y="64008"/>
                </a:lnTo>
                <a:lnTo>
                  <a:pt x="147828" y="65096"/>
                </a:lnTo>
                <a:lnTo>
                  <a:pt x="151719" y="62873"/>
                </a:lnTo>
                <a:close/>
              </a:path>
              <a:path w="428625" h="441960">
                <a:moveTo>
                  <a:pt x="152400" y="379476"/>
                </a:moveTo>
                <a:lnTo>
                  <a:pt x="151719" y="379086"/>
                </a:lnTo>
                <a:lnTo>
                  <a:pt x="147828" y="377952"/>
                </a:lnTo>
                <a:lnTo>
                  <a:pt x="152400" y="379476"/>
                </a:lnTo>
                <a:close/>
              </a:path>
              <a:path w="428625" h="441960">
                <a:moveTo>
                  <a:pt x="152400" y="430974"/>
                </a:moveTo>
                <a:lnTo>
                  <a:pt x="152400" y="379476"/>
                </a:lnTo>
                <a:lnTo>
                  <a:pt x="147828" y="377952"/>
                </a:lnTo>
                <a:lnTo>
                  <a:pt x="147828" y="429641"/>
                </a:lnTo>
                <a:lnTo>
                  <a:pt x="152400" y="430974"/>
                </a:lnTo>
                <a:close/>
              </a:path>
              <a:path w="428625" h="441960">
                <a:moveTo>
                  <a:pt x="152400" y="62674"/>
                </a:moveTo>
                <a:lnTo>
                  <a:pt x="152400" y="62484"/>
                </a:lnTo>
                <a:lnTo>
                  <a:pt x="151719" y="62873"/>
                </a:lnTo>
                <a:lnTo>
                  <a:pt x="152400" y="62674"/>
                </a:lnTo>
                <a:close/>
              </a:path>
              <a:path w="428625" h="441960">
                <a:moveTo>
                  <a:pt x="184404" y="388620"/>
                </a:moveTo>
                <a:lnTo>
                  <a:pt x="151719" y="379086"/>
                </a:lnTo>
                <a:lnTo>
                  <a:pt x="152400" y="379476"/>
                </a:lnTo>
                <a:lnTo>
                  <a:pt x="152400" y="430974"/>
                </a:lnTo>
                <a:lnTo>
                  <a:pt x="169164" y="435864"/>
                </a:lnTo>
                <a:lnTo>
                  <a:pt x="170688" y="437388"/>
                </a:lnTo>
                <a:lnTo>
                  <a:pt x="173736" y="437388"/>
                </a:lnTo>
                <a:lnTo>
                  <a:pt x="178308" y="437936"/>
                </a:lnTo>
                <a:lnTo>
                  <a:pt x="178308" y="388620"/>
                </a:lnTo>
                <a:lnTo>
                  <a:pt x="184404" y="388620"/>
                </a:lnTo>
                <a:close/>
              </a:path>
              <a:path w="428625" h="441960">
                <a:moveTo>
                  <a:pt x="184404" y="53340"/>
                </a:moveTo>
                <a:lnTo>
                  <a:pt x="178308" y="53340"/>
                </a:lnTo>
                <a:lnTo>
                  <a:pt x="178308" y="55118"/>
                </a:lnTo>
                <a:lnTo>
                  <a:pt x="184404" y="53340"/>
                </a:lnTo>
                <a:close/>
              </a:path>
              <a:path w="428625" h="441960">
                <a:moveTo>
                  <a:pt x="214122" y="391485"/>
                </a:moveTo>
                <a:lnTo>
                  <a:pt x="178308" y="388620"/>
                </a:lnTo>
                <a:lnTo>
                  <a:pt x="178308" y="437936"/>
                </a:lnTo>
                <a:lnTo>
                  <a:pt x="211836" y="441960"/>
                </a:lnTo>
                <a:lnTo>
                  <a:pt x="211836" y="391668"/>
                </a:lnTo>
                <a:lnTo>
                  <a:pt x="214122" y="391485"/>
                </a:lnTo>
                <a:close/>
              </a:path>
              <a:path w="428625" h="441960">
                <a:moveTo>
                  <a:pt x="216408" y="50292"/>
                </a:moveTo>
                <a:lnTo>
                  <a:pt x="211836" y="50292"/>
                </a:lnTo>
                <a:lnTo>
                  <a:pt x="214122" y="50474"/>
                </a:lnTo>
                <a:lnTo>
                  <a:pt x="216408" y="50292"/>
                </a:lnTo>
                <a:close/>
              </a:path>
              <a:path w="428625" h="441960">
                <a:moveTo>
                  <a:pt x="214122" y="50474"/>
                </a:moveTo>
                <a:lnTo>
                  <a:pt x="211836" y="50292"/>
                </a:lnTo>
                <a:lnTo>
                  <a:pt x="211836" y="50657"/>
                </a:lnTo>
                <a:lnTo>
                  <a:pt x="214122" y="50474"/>
                </a:lnTo>
                <a:close/>
              </a:path>
              <a:path w="428625" h="441960">
                <a:moveTo>
                  <a:pt x="216408" y="391668"/>
                </a:moveTo>
                <a:lnTo>
                  <a:pt x="214122" y="391485"/>
                </a:lnTo>
                <a:lnTo>
                  <a:pt x="211836" y="391668"/>
                </a:lnTo>
                <a:lnTo>
                  <a:pt x="216408" y="391668"/>
                </a:lnTo>
                <a:close/>
              </a:path>
              <a:path w="428625" h="441960">
                <a:moveTo>
                  <a:pt x="216408" y="441960"/>
                </a:moveTo>
                <a:lnTo>
                  <a:pt x="216408" y="391668"/>
                </a:lnTo>
                <a:lnTo>
                  <a:pt x="211836" y="391668"/>
                </a:lnTo>
                <a:lnTo>
                  <a:pt x="211836" y="441960"/>
                </a:lnTo>
                <a:lnTo>
                  <a:pt x="216408" y="441960"/>
                </a:lnTo>
                <a:close/>
              </a:path>
              <a:path w="428625" h="441960">
                <a:moveTo>
                  <a:pt x="216408" y="50657"/>
                </a:moveTo>
                <a:lnTo>
                  <a:pt x="216408" y="50292"/>
                </a:lnTo>
                <a:lnTo>
                  <a:pt x="214122" y="50474"/>
                </a:lnTo>
                <a:lnTo>
                  <a:pt x="216408" y="50657"/>
                </a:lnTo>
                <a:close/>
              </a:path>
              <a:path w="428625" h="441960">
                <a:moveTo>
                  <a:pt x="249936" y="437936"/>
                </a:moveTo>
                <a:lnTo>
                  <a:pt x="249936" y="388620"/>
                </a:lnTo>
                <a:lnTo>
                  <a:pt x="214122" y="391485"/>
                </a:lnTo>
                <a:lnTo>
                  <a:pt x="216408" y="391668"/>
                </a:lnTo>
                <a:lnTo>
                  <a:pt x="216408" y="441960"/>
                </a:lnTo>
                <a:lnTo>
                  <a:pt x="249936" y="437936"/>
                </a:lnTo>
                <a:close/>
              </a:path>
              <a:path w="428625" h="441960">
                <a:moveTo>
                  <a:pt x="249936" y="54731"/>
                </a:moveTo>
                <a:lnTo>
                  <a:pt x="249936" y="53340"/>
                </a:lnTo>
                <a:lnTo>
                  <a:pt x="245364" y="53340"/>
                </a:lnTo>
                <a:lnTo>
                  <a:pt x="249936" y="54731"/>
                </a:lnTo>
                <a:close/>
              </a:path>
              <a:path w="428625" h="441960">
                <a:moveTo>
                  <a:pt x="276340" y="379192"/>
                </a:moveTo>
                <a:lnTo>
                  <a:pt x="245364" y="388620"/>
                </a:lnTo>
                <a:lnTo>
                  <a:pt x="249936" y="388620"/>
                </a:lnTo>
                <a:lnTo>
                  <a:pt x="249936" y="437936"/>
                </a:lnTo>
                <a:lnTo>
                  <a:pt x="254508" y="437388"/>
                </a:lnTo>
                <a:lnTo>
                  <a:pt x="259080" y="437388"/>
                </a:lnTo>
                <a:lnTo>
                  <a:pt x="260604" y="435864"/>
                </a:lnTo>
                <a:lnTo>
                  <a:pt x="275844" y="431225"/>
                </a:lnTo>
                <a:lnTo>
                  <a:pt x="275844" y="379476"/>
                </a:lnTo>
                <a:lnTo>
                  <a:pt x="276340" y="379192"/>
                </a:lnTo>
                <a:close/>
              </a:path>
              <a:path w="428625" h="441960">
                <a:moveTo>
                  <a:pt x="280416" y="64008"/>
                </a:moveTo>
                <a:lnTo>
                  <a:pt x="275844" y="62484"/>
                </a:lnTo>
                <a:lnTo>
                  <a:pt x="276340" y="62767"/>
                </a:lnTo>
                <a:lnTo>
                  <a:pt x="280416" y="64008"/>
                </a:lnTo>
                <a:close/>
              </a:path>
              <a:path w="428625" h="441960">
                <a:moveTo>
                  <a:pt x="276340" y="62767"/>
                </a:moveTo>
                <a:lnTo>
                  <a:pt x="275844" y="62484"/>
                </a:lnTo>
                <a:lnTo>
                  <a:pt x="275844" y="62616"/>
                </a:lnTo>
                <a:lnTo>
                  <a:pt x="276340" y="62767"/>
                </a:lnTo>
                <a:close/>
              </a:path>
              <a:path w="428625" h="441960">
                <a:moveTo>
                  <a:pt x="280416" y="377952"/>
                </a:moveTo>
                <a:lnTo>
                  <a:pt x="276340" y="379192"/>
                </a:lnTo>
                <a:lnTo>
                  <a:pt x="275844" y="379476"/>
                </a:lnTo>
                <a:lnTo>
                  <a:pt x="280416" y="377952"/>
                </a:lnTo>
                <a:close/>
              </a:path>
              <a:path w="428625" h="441960">
                <a:moveTo>
                  <a:pt x="280416" y="429834"/>
                </a:moveTo>
                <a:lnTo>
                  <a:pt x="280416" y="377952"/>
                </a:lnTo>
                <a:lnTo>
                  <a:pt x="275844" y="379476"/>
                </a:lnTo>
                <a:lnTo>
                  <a:pt x="275844" y="431225"/>
                </a:lnTo>
                <a:lnTo>
                  <a:pt x="280416" y="429834"/>
                </a:lnTo>
                <a:close/>
              </a:path>
              <a:path w="428625" h="441960">
                <a:moveTo>
                  <a:pt x="280416" y="65096"/>
                </a:moveTo>
                <a:lnTo>
                  <a:pt x="280416" y="64008"/>
                </a:lnTo>
                <a:lnTo>
                  <a:pt x="276340" y="62767"/>
                </a:lnTo>
                <a:lnTo>
                  <a:pt x="280416" y="65096"/>
                </a:lnTo>
                <a:close/>
              </a:path>
              <a:path w="428625" h="441960">
                <a:moveTo>
                  <a:pt x="307848" y="361188"/>
                </a:moveTo>
                <a:lnTo>
                  <a:pt x="276340" y="379192"/>
                </a:lnTo>
                <a:lnTo>
                  <a:pt x="280416" y="377952"/>
                </a:lnTo>
                <a:lnTo>
                  <a:pt x="280416" y="429834"/>
                </a:lnTo>
                <a:lnTo>
                  <a:pt x="295656" y="425196"/>
                </a:lnTo>
                <a:lnTo>
                  <a:pt x="297180" y="423672"/>
                </a:lnTo>
                <a:lnTo>
                  <a:pt x="298704" y="423672"/>
                </a:lnTo>
                <a:lnTo>
                  <a:pt x="300228" y="422148"/>
                </a:lnTo>
                <a:lnTo>
                  <a:pt x="304800" y="419535"/>
                </a:lnTo>
                <a:lnTo>
                  <a:pt x="304800" y="364236"/>
                </a:lnTo>
                <a:lnTo>
                  <a:pt x="307848" y="361188"/>
                </a:lnTo>
                <a:close/>
              </a:path>
              <a:path w="428625" h="441960">
                <a:moveTo>
                  <a:pt x="307848" y="80772"/>
                </a:moveTo>
                <a:lnTo>
                  <a:pt x="304800" y="77724"/>
                </a:lnTo>
                <a:lnTo>
                  <a:pt x="304800" y="79030"/>
                </a:lnTo>
                <a:lnTo>
                  <a:pt x="307848" y="80772"/>
                </a:lnTo>
                <a:close/>
              </a:path>
              <a:path w="428625" h="441960">
                <a:moveTo>
                  <a:pt x="332232" y="339852"/>
                </a:moveTo>
                <a:lnTo>
                  <a:pt x="304800" y="364236"/>
                </a:lnTo>
                <a:lnTo>
                  <a:pt x="304800" y="419535"/>
                </a:lnTo>
                <a:lnTo>
                  <a:pt x="329184" y="405601"/>
                </a:lnTo>
                <a:lnTo>
                  <a:pt x="329184" y="344424"/>
                </a:lnTo>
                <a:lnTo>
                  <a:pt x="332232" y="339852"/>
                </a:lnTo>
                <a:close/>
              </a:path>
              <a:path w="428625" h="441960">
                <a:moveTo>
                  <a:pt x="332232" y="102108"/>
                </a:moveTo>
                <a:lnTo>
                  <a:pt x="329184" y="97536"/>
                </a:lnTo>
                <a:lnTo>
                  <a:pt x="329184" y="99398"/>
                </a:lnTo>
                <a:lnTo>
                  <a:pt x="332232" y="102108"/>
                </a:lnTo>
                <a:close/>
              </a:path>
              <a:path w="428625" h="441960">
                <a:moveTo>
                  <a:pt x="352044" y="388789"/>
                </a:moveTo>
                <a:lnTo>
                  <a:pt x="352044" y="315468"/>
                </a:lnTo>
                <a:lnTo>
                  <a:pt x="329184" y="344424"/>
                </a:lnTo>
                <a:lnTo>
                  <a:pt x="329184" y="405601"/>
                </a:lnTo>
                <a:lnTo>
                  <a:pt x="332232" y="403860"/>
                </a:lnTo>
                <a:lnTo>
                  <a:pt x="333756" y="403860"/>
                </a:lnTo>
                <a:lnTo>
                  <a:pt x="335280" y="402336"/>
                </a:lnTo>
                <a:lnTo>
                  <a:pt x="336804" y="402336"/>
                </a:lnTo>
                <a:lnTo>
                  <a:pt x="352044" y="388789"/>
                </a:lnTo>
                <a:close/>
              </a:path>
              <a:path w="428625" h="441960">
                <a:moveTo>
                  <a:pt x="352044" y="128016"/>
                </a:moveTo>
                <a:lnTo>
                  <a:pt x="348996" y="123444"/>
                </a:lnTo>
                <a:lnTo>
                  <a:pt x="350012" y="125306"/>
                </a:lnTo>
                <a:lnTo>
                  <a:pt x="352044" y="128016"/>
                </a:lnTo>
                <a:close/>
              </a:path>
              <a:path w="428625" h="441960">
                <a:moveTo>
                  <a:pt x="350012" y="125306"/>
                </a:moveTo>
                <a:lnTo>
                  <a:pt x="348996" y="123444"/>
                </a:lnTo>
                <a:lnTo>
                  <a:pt x="348996" y="123952"/>
                </a:lnTo>
                <a:lnTo>
                  <a:pt x="350012" y="125306"/>
                </a:lnTo>
                <a:close/>
              </a:path>
              <a:path w="428625" h="441960">
                <a:moveTo>
                  <a:pt x="367284" y="376428"/>
                </a:moveTo>
                <a:lnTo>
                  <a:pt x="367284" y="284988"/>
                </a:lnTo>
                <a:lnTo>
                  <a:pt x="348996" y="318516"/>
                </a:lnTo>
                <a:lnTo>
                  <a:pt x="352044" y="315468"/>
                </a:lnTo>
                <a:lnTo>
                  <a:pt x="352044" y="388789"/>
                </a:lnTo>
                <a:lnTo>
                  <a:pt x="364236" y="377952"/>
                </a:lnTo>
                <a:lnTo>
                  <a:pt x="365760" y="376428"/>
                </a:lnTo>
                <a:lnTo>
                  <a:pt x="367284" y="376428"/>
                </a:lnTo>
                <a:close/>
              </a:path>
              <a:path w="428625" h="441960">
                <a:moveTo>
                  <a:pt x="352044" y="129032"/>
                </a:moveTo>
                <a:lnTo>
                  <a:pt x="352044" y="128016"/>
                </a:lnTo>
                <a:lnTo>
                  <a:pt x="350012" y="125306"/>
                </a:lnTo>
                <a:lnTo>
                  <a:pt x="352044" y="129032"/>
                </a:lnTo>
                <a:close/>
              </a:path>
              <a:path w="428625" h="441960">
                <a:moveTo>
                  <a:pt x="367284" y="162850"/>
                </a:moveTo>
                <a:lnTo>
                  <a:pt x="367284" y="156972"/>
                </a:lnTo>
                <a:lnTo>
                  <a:pt x="364236" y="152400"/>
                </a:lnTo>
                <a:lnTo>
                  <a:pt x="367284" y="162850"/>
                </a:lnTo>
                <a:close/>
              </a:path>
              <a:path w="428625" h="441960">
                <a:moveTo>
                  <a:pt x="377952" y="360680"/>
                </a:moveTo>
                <a:lnTo>
                  <a:pt x="377952" y="224028"/>
                </a:lnTo>
                <a:lnTo>
                  <a:pt x="377717" y="220980"/>
                </a:lnTo>
                <a:lnTo>
                  <a:pt x="374904" y="257556"/>
                </a:lnTo>
                <a:lnTo>
                  <a:pt x="374904" y="252984"/>
                </a:lnTo>
                <a:lnTo>
                  <a:pt x="364236" y="289560"/>
                </a:lnTo>
                <a:lnTo>
                  <a:pt x="367284" y="284988"/>
                </a:lnTo>
                <a:lnTo>
                  <a:pt x="367284" y="374904"/>
                </a:lnTo>
                <a:lnTo>
                  <a:pt x="377952" y="360680"/>
                </a:lnTo>
                <a:close/>
              </a:path>
              <a:path w="428625" h="441960">
                <a:moveTo>
                  <a:pt x="377952" y="224028"/>
                </a:moveTo>
                <a:lnTo>
                  <a:pt x="377952" y="217932"/>
                </a:lnTo>
                <a:lnTo>
                  <a:pt x="377717" y="220980"/>
                </a:lnTo>
                <a:lnTo>
                  <a:pt x="377952" y="224028"/>
                </a:lnTo>
                <a:close/>
              </a:path>
              <a:path w="428625" h="441960">
                <a:moveTo>
                  <a:pt x="411480" y="306324"/>
                </a:moveTo>
                <a:lnTo>
                  <a:pt x="411480" y="135636"/>
                </a:lnTo>
                <a:lnTo>
                  <a:pt x="409956" y="134112"/>
                </a:lnTo>
                <a:lnTo>
                  <a:pt x="393192" y="100584"/>
                </a:lnTo>
                <a:lnTo>
                  <a:pt x="391668" y="99060"/>
                </a:lnTo>
                <a:lnTo>
                  <a:pt x="391668" y="342900"/>
                </a:lnTo>
                <a:lnTo>
                  <a:pt x="393192" y="341376"/>
                </a:lnTo>
                <a:lnTo>
                  <a:pt x="409956" y="307848"/>
                </a:lnTo>
                <a:lnTo>
                  <a:pt x="411480" y="306324"/>
                </a:lnTo>
                <a:close/>
              </a:path>
              <a:path w="428625" h="441960">
                <a:moveTo>
                  <a:pt x="423672" y="266700"/>
                </a:moveTo>
                <a:lnTo>
                  <a:pt x="423672" y="175260"/>
                </a:lnTo>
                <a:lnTo>
                  <a:pt x="413004" y="138684"/>
                </a:lnTo>
                <a:lnTo>
                  <a:pt x="411480" y="137160"/>
                </a:lnTo>
                <a:lnTo>
                  <a:pt x="411480" y="304800"/>
                </a:lnTo>
                <a:lnTo>
                  <a:pt x="413004" y="303276"/>
                </a:lnTo>
                <a:lnTo>
                  <a:pt x="423672" y="266700"/>
                </a:lnTo>
                <a:close/>
              </a:path>
              <a:path w="428625" h="441960">
                <a:moveTo>
                  <a:pt x="428244" y="224028"/>
                </a:moveTo>
                <a:lnTo>
                  <a:pt x="428244" y="217932"/>
                </a:lnTo>
                <a:lnTo>
                  <a:pt x="423672" y="179832"/>
                </a:lnTo>
                <a:lnTo>
                  <a:pt x="423672" y="262128"/>
                </a:lnTo>
                <a:lnTo>
                  <a:pt x="428244" y="2240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56309" y="1024127"/>
            <a:ext cx="335279" cy="34747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09066" y="976884"/>
            <a:ext cx="428625" cy="441959"/>
          </a:xfrm>
          <a:custGeom>
            <a:avLst/>
            <a:gdLst/>
            <a:ahLst/>
            <a:cxnLst/>
            <a:rect l="l" t="t" r="r" b="b"/>
            <a:pathLst>
              <a:path w="428625" h="441959">
                <a:moveTo>
                  <a:pt x="4572" y="262128"/>
                </a:moveTo>
                <a:lnTo>
                  <a:pt x="4572" y="179832"/>
                </a:lnTo>
                <a:lnTo>
                  <a:pt x="0" y="217932"/>
                </a:lnTo>
                <a:lnTo>
                  <a:pt x="0" y="224028"/>
                </a:lnTo>
                <a:lnTo>
                  <a:pt x="4572" y="262128"/>
                </a:lnTo>
                <a:close/>
              </a:path>
              <a:path w="428625" h="441959">
                <a:moveTo>
                  <a:pt x="16764" y="303276"/>
                </a:moveTo>
                <a:lnTo>
                  <a:pt x="16764" y="138684"/>
                </a:lnTo>
                <a:lnTo>
                  <a:pt x="4572" y="175260"/>
                </a:lnTo>
                <a:lnTo>
                  <a:pt x="4572" y="266700"/>
                </a:lnTo>
                <a:lnTo>
                  <a:pt x="16764" y="303276"/>
                </a:lnTo>
                <a:close/>
              </a:path>
              <a:path w="428625" h="441959">
                <a:moveTo>
                  <a:pt x="35052" y="341376"/>
                </a:moveTo>
                <a:lnTo>
                  <a:pt x="35052" y="100584"/>
                </a:lnTo>
                <a:lnTo>
                  <a:pt x="18288" y="134112"/>
                </a:lnTo>
                <a:lnTo>
                  <a:pt x="16764" y="135636"/>
                </a:lnTo>
                <a:lnTo>
                  <a:pt x="16764" y="306324"/>
                </a:lnTo>
                <a:lnTo>
                  <a:pt x="18288" y="307848"/>
                </a:lnTo>
                <a:lnTo>
                  <a:pt x="35052" y="341376"/>
                </a:lnTo>
                <a:close/>
              </a:path>
              <a:path w="428625" h="441959">
                <a:moveTo>
                  <a:pt x="367284" y="156972"/>
                </a:moveTo>
                <a:lnTo>
                  <a:pt x="367284" y="67056"/>
                </a:lnTo>
                <a:lnTo>
                  <a:pt x="364236" y="64008"/>
                </a:lnTo>
                <a:lnTo>
                  <a:pt x="336804" y="39624"/>
                </a:lnTo>
                <a:lnTo>
                  <a:pt x="335280" y="39624"/>
                </a:lnTo>
                <a:lnTo>
                  <a:pt x="333756" y="38100"/>
                </a:lnTo>
                <a:lnTo>
                  <a:pt x="332232" y="38100"/>
                </a:lnTo>
                <a:lnTo>
                  <a:pt x="300228" y="19812"/>
                </a:lnTo>
                <a:lnTo>
                  <a:pt x="298704" y="18288"/>
                </a:lnTo>
                <a:lnTo>
                  <a:pt x="297180" y="18288"/>
                </a:lnTo>
                <a:lnTo>
                  <a:pt x="295656" y="16764"/>
                </a:lnTo>
                <a:lnTo>
                  <a:pt x="260604" y="6096"/>
                </a:lnTo>
                <a:lnTo>
                  <a:pt x="257556" y="4572"/>
                </a:lnTo>
                <a:lnTo>
                  <a:pt x="254508" y="4572"/>
                </a:lnTo>
                <a:lnTo>
                  <a:pt x="216408" y="0"/>
                </a:lnTo>
                <a:lnTo>
                  <a:pt x="211836" y="0"/>
                </a:lnTo>
                <a:lnTo>
                  <a:pt x="173736" y="4572"/>
                </a:lnTo>
                <a:lnTo>
                  <a:pt x="169164" y="4572"/>
                </a:lnTo>
                <a:lnTo>
                  <a:pt x="167640" y="6096"/>
                </a:lnTo>
                <a:lnTo>
                  <a:pt x="132588" y="16764"/>
                </a:lnTo>
                <a:lnTo>
                  <a:pt x="131064" y="18288"/>
                </a:lnTo>
                <a:lnTo>
                  <a:pt x="129540" y="18288"/>
                </a:lnTo>
                <a:lnTo>
                  <a:pt x="128016" y="19812"/>
                </a:lnTo>
                <a:lnTo>
                  <a:pt x="96012" y="38100"/>
                </a:lnTo>
                <a:lnTo>
                  <a:pt x="94488" y="38100"/>
                </a:lnTo>
                <a:lnTo>
                  <a:pt x="92964" y="39624"/>
                </a:lnTo>
                <a:lnTo>
                  <a:pt x="91440" y="39624"/>
                </a:lnTo>
                <a:lnTo>
                  <a:pt x="64008" y="64008"/>
                </a:lnTo>
                <a:lnTo>
                  <a:pt x="60960" y="67056"/>
                </a:lnTo>
                <a:lnTo>
                  <a:pt x="38100" y="97536"/>
                </a:lnTo>
                <a:lnTo>
                  <a:pt x="36576" y="97536"/>
                </a:lnTo>
                <a:lnTo>
                  <a:pt x="35052" y="99060"/>
                </a:lnTo>
                <a:lnTo>
                  <a:pt x="35052" y="342900"/>
                </a:lnTo>
                <a:lnTo>
                  <a:pt x="38100" y="345948"/>
                </a:lnTo>
                <a:lnTo>
                  <a:pt x="48768" y="359460"/>
                </a:lnTo>
                <a:lnTo>
                  <a:pt x="48768" y="217932"/>
                </a:lnTo>
                <a:lnTo>
                  <a:pt x="49119" y="220980"/>
                </a:lnTo>
                <a:lnTo>
                  <a:pt x="51816" y="197612"/>
                </a:lnTo>
                <a:lnTo>
                  <a:pt x="51816" y="188976"/>
                </a:lnTo>
                <a:lnTo>
                  <a:pt x="64008" y="152400"/>
                </a:lnTo>
                <a:lnTo>
                  <a:pt x="64008" y="153924"/>
                </a:lnTo>
                <a:lnTo>
                  <a:pt x="76200" y="129540"/>
                </a:lnTo>
                <a:lnTo>
                  <a:pt x="76200" y="128016"/>
                </a:lnTo>
                <a:lnTo>
                  <a:pt x="79248" y="123444"/>
                </a:lnTo>
                <a:lnTo>
                  <a:pt x="79248" y="123952"/>
                </a:lnTo>
                <a:lnTo>
                  <a:pt x="99060" y="97536"/>
                </a:lnTo>
                <a:lnTo>
                  <a:pt x="99060" y="99398"/>
                </a:lnTo>
                <a:lnTo>
                  <a:pt x="123444" y="77724"/>
                </a:lnTo>
                <a:lnTo>
                  <a:pt x="123444" y="79030"/>
                </a:lnTo>
                <a:lnTo>
                  <a:pt x="147828" y="65096"/>
                </a:lnTo>
                <a:lnTo>
                  <a:pt x="147828" y="64008"/>
                </a:lnTo>
                <a:lnTo>
                  <a:pt x="178308" y="53406"/>
                </a:lnTo>
                <a:lnTo>
                  <a:pt x="182880" y="51816"/>
                </a:lnTo>
                <a:lnTo>
                  <a:pt x="182880" y="52974"/>
                </a:lnTo>
                <a:lnTo>
                  <a:pt x="211836" y="50657"/>
                </a:lnTo>
                <a:lnTo>
                  <a:pt x="211836" y="50292"/>
                </a:lnTo>
                <a:lnTo>
                  <a:pt x="216408" y="50292"/>
                </a:lnTo>
                <a:lnTo>
                  <a:pt x="216408" y="50657"/>
                </a:lnTo>
                <a:lnTo>
                  <a:pt x="245364" y="52974"/>
                </a:lnTo>
                <a:lnTo>
                  <a:pt x="245364" y="51816"/>
                </a:lnTo>
                <a:lnTo>
                  <a:pt x="249936" y="53340"/>
                </a:lnTo>
                <a:lnTo>
                  <a:pt x="280416" y="64008"/>
                </a:lnTo>
                <a:lnTo>
                  <a:pt x="280416" y="65096"/>
                </a:lnTo>
                <a:lnTo>
                  <a:pt x="303276" y="78159"/>
                </a:lnTo>
                <a:lnTo>
                  <a:pt x="303276" y="77724"/>
                </a:lnTo>
                <a:lnTo>
                  <a:pt x="307848" y="80772"/>
                </a:lnTo>
                <a:lnTo>
                  <a:pt x="307848" y="81574"/>
                </a:lnTo>
                <a:lnTo>
                  <a:pt x="329184" y="99541"/>
                </a:lnTo>
                <a:lnTo>
                  <a:pt x="329184" y="97536"/>
                </a:lnTo>
                <a:lnTo>
                  <a:pt x="348996" y="124423"/>
                </a:lnTo>
                <a:lnTo>
                  <a:pt x="348996" y="123444"/>
                </a:lnTo>
                <a:lnTo>
                  <a:pt x="367284" y="156972"/>
                </a:lnTo>
                <a:close/>
              </a:path>
              <a:path w="428625" h="441959">
                <a:moveTo>
                  <a:pt x="49119" y="220980"/>
                </a:moveTo>
                <a:lnTo>
                  <a:pt x="48768" y="217932"/>
                </a:lnTo>
                <a:lnTo>
                  <a:pt x="48768" y="224028"/>
                </a:lnTo>
                <a:lnTo>
                  <a:pt x="49119" y="220980"/>
                </a:lnTo>
                <a:close/>
              </a:path>
              <a:path w="428625" h="441959">
                <a:moveTo>
                  <a:pt x="53340" y="257556"/>
                </a:moveTo>
                <a:lnTo>
                  <a:pt x="49119" y="220980"/>
                </a:lnTo>
                <a:lnTo>
                  <a:pt x="48768" y="224028"/>
                </a:lnTo>
                <a:lnTo>
                  <a:pt x="48768" y="359460"/>
                </a:lnTo>
                <a:lnTo>
                  <a:pt x="51816" y="363321"/>
                </a:lnTo>
                <a:lnTo>
                  <a:pt x="51816" y="252984"/>
                </a:lnTo>
                <a:lnTo>
                  <a:pt x="53340" y="257556"/>
                </a:lnTo>
                <a:close/>
              </a:path>
              <a:path w="428625" h="441959">
                <a:moveTo>
                  <a:pt x="53340" y="184404"/>
                </a:moveTo>
                <a:lnTo>
                  <a:pt x="51816" y="188976"/>
                </a:lnTo>
                <a:lnTo>
                  <a:pt x="51816" y="197612"/>
                </a:lnTo>
                <a:lnTo>
                  <a:pt x="53340" y="184404"/>
                </a:lnTo>
                <a:close/>
              </a:path>
              <a:path w="428625" h="441959">
                <a:moveTo>
                  <a:pt x="64008" y="377952"/>
                </a:moveTo>
                <a:lnTo>
                  <a:pt x="64008" y="289560"/>
                </a:lnTo>
                <a:lnTo>
                  <a:pt x="51816" y="252984"/>
                </a:lnTo>
                <a:lnTo>
                  <a:pt x="51816" y="363321"/>
                </a:lnTo>
                <a:lnTo>
                  <a:pt x="60960" y="374904"/>
                </a:lnTo>
                <a:lnTo>
                  <a:pt x="64008" y="377952"/>
                </a:lnTo>
                <a:close/>
              </a:path>
              <a:path w="428625" h="441959">
                <a:moveTo>
                  <a:pt x="64008" y="153924"/>
                </a:moveTo>
                <a:lnTo>
                  <a:pt x="64008" y="152400"/>
                </a:lnTo>
                <a:lnTo>
                  <a:pt x="62484" y="156972"/>
                </a:lnTo>
                <a:lnTo>
                  <a:pt x="64008" y="153924"/>
                </a:lnTo>
                <a:close/>
              </a:path>
              <a:path w="428625" h="441959">
                <a:moveTo>
                  <a:pt x="78486" y="316992"/>
                </a:moveTo>
                <a:lnTo>
                  <a:pt x="62484" y="284988"/>
                </a:lnTo>
                <a:lnTo>
                  <a:pt x="64008" y="289560"/>
                </a:lnTo>
                <a:lnTo>
                  <a:pt x="64008" y="377952"/>
                </a:lnTo>
                <a:lnTo>
                  <a:pt x="76200" y="388218"/>
                </a:lnTo>
                <a:lnTo>
                  <a:pt x="76200" y="313944"/>
                </a:lnTo>
                <a:lnTo>
                  <a:pt x="78486" y="316992"/>
                </a:lnTo>
                <a:close/>
              </a:path>
              <a:path w="428625" h="441959">
                <a:moveTo>
                  <a:pt x="79248" y="123444"/>
                </a:moveTo>
                <a:lnTo>
                  <a:pt x="76200" y="128016"/>
                </a:lnTo>
                <a:lnTo>
                  <a:pt x="78486" y="124968"/>
                </a:lnTo>
                <a:lnTo>
                  <a:pt x="79248" y="123444"/>
                </a:lnTo>
                <a:close/>
              </a:path>
              <a:path w="428625" h="441959">
                <a:moveTo>
                  <a:pt x="78486" y="124968"/>
                </a:moveTo>
                <a:lnTo>
                  <a:pt x="76200" y="128016"/>
                </a:lnTo>
                <a:lnTo>
                  <a:pt x="76200" y="129540"/>
                </a:lnTo>
                <a:lnTo>
                  <a:pt x="78486" y="124968"/>
                </a:lnTo>
                <a:close/>
              </a:path>
              <a:path w="428625" h="441959">
                <a:moveTo>
                  <a:pt x="79248" y="318516"/>
                </a:moveTo>
                <a:lnTo>
                  <a:pt x="78486" y="316992"/>
                </a:lnTo>
                <a:lnTo>
                  <a:pt x="76200" y="313944"/>
                </a:lnTo>
                <a:lnTo>
                  <a:pt x="79248" y="318516"/>
                </a:lnTo>
                <a:close/>
              </a:path>
              <a:path w="428625" h="441959">
                <a:moveTo>
                  <a:pt x="79248" y="390785"/>
                </a:moveTo>
                <a:lnTo>
                  <a:pt x="79248" y="318516"/>
                </a:lnTo>
                <a:lnTo>
                  <a:pt x="76200" y="313944"/>
                </a:lnTo>
                <a:lnTo>
                  <a:pt x="76200" y="388218"/>
                </a:lnTo>
                <a:lnTo>
                  <a:pt x="79248" y="390785"/>
                </a:lnTo>
                <a:close/>
              </a:path>
              <a:path w="428625" h="441959">
                <a:moveTo>
                  <a:pt x="79248" y="123952"/>
                </a:moveTo>
                <a:lnTo>
                  <a:pt x="79248" y="123444"/>
                </a:lnTo>
                <a:lnTo>
                  <a:pt x="78486" y="124968"/>
                </a:lnTo>
                <a:lnTo>
                  <a:pt x="79248" y="123952"/>
                </a:lnTo>
                <a:close/>
              </a:path>
              <a:path w="428625" h="441959">
                <a:moveTo>
                  <a:pt x="99060" y="405601"/>
                </a:moveTo>
                <a:lnTo>
                  <a:pt x="99060" y="344424"/>
                </a:lnTo>
                <a:lnTo>
                  <a:pt x="78486" y="316992"/>
                </a:lnTo>
                <a:lnTo>
                  <a:pt x="79248" y="318516"/>
                </a:lnTo>
                <a:lnTo>
                  <a:pt x="79248" y="390785"/>
                </a:lnTo>
                <a:lnTo>
                  <a:pt x="92964" y="402336"/>
                </a:lnTo>
                <a:lnTo>
                  <a:pt x="94488" y="403860"/>
                </a:lnTo>
                <a:lnTo>
                  <a:pt x="96012" y="403860"/>
                </a:lnTo>
                <a:lnTo>
                  <a:pt x="99060" y="405601"/>
                </a:lnTo>
                <a:close/>
              </a:path>
              <a:path w="428625" h="441959">
                <a:moveTo>
                  <a:pt x="99060" y="99398"/>
                </a:moveTo>
                <a:lnTo>
                  <a:pt x="99060" y="97536"/>
                </a:lnTo>
                <a:lnTo>
                  <a:pt x="96012" y="102108"/>
                </a:lnTo>
                <a:lnTo>
                  <a:pt x="99060" y="99398"/>
                </a:lnTo>
                <a:close/>
              </a:path>
              <a:path w="428625" h="441959">
                <a:moveTo>
                  <a:pt x="123444" y="419535"/>
                </a:moveTo>
                <a:lnTo>
                  <a:pt x="123444" y="364236"/>
                </a:lnTo>
                <a:lnTo>
                  <a:pt x="96012" y="339852"/>
                </a:lnTo>
                <a:lnTo>
                  <a:pt x="99060" y="344424"/>
                </a:lnTo>
                <a:lnTo>
                  <a:pt x="99060" y="405601"/>
                </a:lnTo>
                <a:lnTo>
                  <a:pt x="123444" y="419535"/>
                </a:lnTo>
                <a:close/>
              </a:path>
              <a:path w="428625" h="441959">
                <a:moveTo>
                  <a:pt x="123444" y="79030"/>
                </a:moveTo>
                <a:lnTo>
                  <a:pt x="123444" y="77724"/>
                </a:lnTo>
                <a:lnTo>
                  <a:pt x="120396" y="80772"/>
                </a:lnTo>
                <a:lnTo>
                  <a:pt x="123444" y="79030"/>
                </a:lnTo>
                <a:close/>
              </a:path>
              <a:path w="428625" h="441959">
                <a:moveTo>
                  <a:pt x="151903" y="379192"/>
                </a:moveTo>
                <a:lnTo>
                  <a:pt x="120396" y="361188"/>
                </a:lnTo>
                <a:lnTo>
                  <a:pt x="123444" y="364236"/>
                </a:lnTo>
                <a:lnTo>
                  <a:pt x="123444" y="419535"/>
                </a:lnTo>
                <a:lnTo>
                  <a:pt x="128016" y="422148"/>
                </a:lnTo>
                <a:lnTo>
                  <a:pt x="129540" y="423672"/>
                </a:lnTo>
                <a:lnTo>
                  <a:pt x="131064" y="423672"/>
                </a:lnTo>
                <a:lnTo>
                  <a:pt x="132588" y="425196"/>
                </a:lnTo>
                <a:lnTo>
                  <a:pt x="147828" y="429834"/>
                </a:lnTo>
                <a:lnTo>
                  <a:pt x="147828" y="377952"/>
                </a:lnTo>
                <a:lnTo>
                  <a:pt x="151903" y="379192"/>
                </a:lnTo>
                <a:close/>
              </a:path>
              <a:path w="428625" h="441959">
                <a:moveTo>
                  <a:pt x="152400" y="62484"/>
                </a:moveTo>
                <a:lnTo>
                  <a:pt x="147828" y="64008"/>
                </a:lnTo>
                <a:lnTo>
                  <a:pt x="147828" y="65096"/>
                </a:lnTo>
                <a:lnTo>
                  <a:pt x="152400" y="62484"/>
                </a:lnTo>
                <a:close/>
              </a:path>
              <a:path w="428625" h="441959">
                <a:moveTo>
                  <a:pt x="152400" y="379476"/>
                </a:moveTo>
                <a:lnTo>
                  <a:pt x="151903" y="379192"/>
                </a:lnTo>
                <a:lnTo>
                  <a:pt x="147828" y="377952"/>
                </a:lnTo>
                <a:lnTo>
                  <a:pt x="152400" y="379476"/>
                </a:lnTo>
                <a:close/>
              </a:path>
              <a:path w="428625" h="441959">
                <a:moveTo>
                  <a:pt x="152400" y="431225"/>
                </a:moveTo>
                <a:lnTo>
                  <a:pt x="152400" y="379476"/>
                </a:lnTo>
                <a:lnTo>
                  <a:pt x="147828" y="377952"/>
                </a:lnTo>
                <a:lnTo>
                  <a:pt x="147828" y="429834"/>
                </a:lnTo>
                <a:lnTo>
                  <a:pt x="152400" y="431225"/>
                </a:lnTo>
                <a:close/>
              </a:path>
              <a:path w="428625" h="441959">
                <a:moveTo>
                  <a:pt x="182880" y="388620"/>
                </a:moveTo>
                <a:lnTo>
                  <a:pt x="151903" y="379192"/>
                </a:lnTo>
                <a:lnTo>
                  <a:pt x="152400" y="379476"/>
                </a:lnTo>
                <a:lnTo>
                  <a:pt x="152400" y="431225"/>
                </a:lnTo>
                <a:lnTo>
                  <a:pt x="167640" y="435864"/>
                </a:lnTo>
                <a:lnTo>
                  <a:pt x="169164" y="437388"/>
                </a:lnTo>
                <a:lnTo>
                  <a:pt x="173736" y="437388"/>
                </a:lnTo>
                <a:lnTo>
                  <a:pt x="178308" y="437936"/>
                </a:lnTo>
                <a:lnTo>
                  <a:pt x="178308" y="388620"/>
                </a:lnTo>
                <a:lnTo>
                  <a:pt x="182880" y="388620"/>
                </a:lnTo>
                <a:close/>
              </a:path>
              <a:path w="428625" h="441959">
                <a:moveTo>
                  <a:pt x="182880" y="51816"/>
                </a:moveTo>
                <a:lnTo>
                  <a:pt x="178308" y="53340"/>
                </a:lnTo>
                <a:lnTo>
                  <a:pt x="178555" y="53320"/>
                </a:lnTo>
                <a:lnTo>
                  <a:pt x="182880" y="51816"/>
                </a:lnTo>
                <a:close/>
              </a:path>
              <a:path w="428625" h="441959">
                <a:moveTo>
                  <a:pt x="178555" y="53320"/>
                </a:moveTo>
                <a:lnTo>
                  <a:pt x="178308" y="53340"/>
                </a:lnTo>
                <a:lnTo>
                  <a:pt x="178555" y="53320"/>
                </a:lnTo>
                <a:close/>
              </a:path>
              <a:path w="428625" h="441959">
                <a:moveTo>
                  <a:pt x="214122" y="391485"/>
                </a:moveTo>
                <a:lnTo>
                  <a:pt x="178308" y="388620"/>
                </a:lnTo>
                <a:lnTo>
                  <a:pt x="178308" y="437936"/>
                </a:lnTo>
                <a:lnTo>
                  <a:pt x="211836" y="441960"/>
                </a:lnTo>
                <a:lnTo>
                  <a:pt x="211836" y="391668"/>
                </a:lnTo>
                <a:lnTo>
                  <a:pt x="214122" y="391485"/>
                </a:lnTo>
                <a:close/>
              </a:path>
              <a:path w="428625" h="441959">
                <a:moveTo>
                  <a:pt x="182880" y="52974"/>
                </a:moveTo>
                <a:lnTo>
                  <a:pt x="182880" y="51816"/>
                </a:lnTo>
                <a:lnTo>
                  <a:pt x="178555" y="53320"/>
                </a:lnTo>
                <a:lnTo>
                  <a:pt x="182880" y="52974"/>
                </a:lnTo>
                <a:close/>
              </a:path>
              <a:path w="428625" h="441959">
                <a:moveTo>
                  <a:pt x="216408" y="50292"/>
                </a:moveTo>
                <a:lnTo>
                  <a:pt x="211836" y="50292"/>
                </a:lnTo>
                <a:lnTo>
                  <a:pt x="214122" y="50474"/>
                </a:lnTo>
                <a:lnTo>
                  <a:pt x="216408" y="50292"/>
                </a:lnTo>
                <a:close/>
              </a:path>
              <a:path w="428625" h="441959">
                <a:moveTo>
                  <a:pt x="214122" y="50474"/>
                </a:moveTo>
                <a:lnTo>
                  <a:pt x="211836" y="50292"/>
                </a:lnTo>
                <a:lnTo>
                  <a:pt x="211836" y="50657"/>
                </a:lnTo>
                <a:lnTo>
                  <a:pt x="214122" y="50474"/>
                </a:lnTo>
                <a:close/>
              </a:path>
              <a:path w="428625" h="441959">
                <a:moveTo>
                  <a:pt x="216408" y="391668"/>
                </a:moveTo>
                <a:lnTo>
                  <a:pt x="214122" y="391485"/>
                </a:lnTo>
                <a:lnTo>
                  <a:pt x="211836" y="391668"/>
                </a:lnTo>
                <a:lnTo>
                  <a:pt x="216408" y="391668"/>
                </a:lnTo>
                <a:close/>
              </a:path>
              <a:path w="428625" h="441959">
                <a:moveTo>
                  <a:pt x="216408" y="441960"/>
                </a:moveTo>
                <a:lnTo>
                  <a:pt x="216408" y="391668"/>
                </a:lnTo>
                <a:lnTo>
                  <a:pt x="211836" y="391668"/>
                </a:lnTo>
                <a:lnTo>
                  <a:pt x="211836" y="441960"/>
                </a:lnTo>
                <a:lnTo>
                  <a:pt x="216408" y="441960"/>
                </a:lnTo>
                <a:close/>
              </a:path>
              <a:path w="428625" h="441959">
                <a:moveTo>
                  <a:pt x="216408" y="50657"/>
                </a:moveTo>
                <a:lnTo>
                  <a:pt x="216408" y="50292"/>
                </a:lnTo>
                <a:lnTo>
                  <a:pt x="214122" y="50474"/>
                </a:lnTo>
                <a:lnTo>
                  <a:pt x="216408" y="50657"/>
                </a:lnTo>
                <a:close/>
              </a:path>
              <a:path w="428625" h="441959">
                <a:moveTo>
                  <a:pt x="249936" y="437936"/>
                </a:moveTo>
                <a:lnTo>
                  <a:pt x="249936" y="388620"/>
                </a:lnTo>
                <a:lnTo>
                  <a:pt x="214122" y="391485"/>
                </a:lnTo>
                <a:lnTo>
                  <a:pt x="216408" y="391668"/>
                </a:lnTo>
                <a:lnTo>
                  <a:pt x="216408" y="441960"/>
                </a:lnTo>
                <a:lnTo>
                  <a:pt x="249936" y="437936"/>
                </a:lnTo>
                <a:close/>
              </a:path>
              <a:path w="428625" h="441959">
                <a:moveTo>
                  <a:pt x="249936" y="53340"/>
                </a:moveTo>
                <a:lnTo>
                  <a:pt x="245364" y="51816"/>
                </a:lnTo>
                <a:lnTo>
                  <a:pt x="249688" y="53320"/>
                </a:lnTo>
                <a:lnTo>
                  <a:pt x="249936" y="53340"/>
                </a:lnTo>
                <a:close/>
              </a:path>
              <a:path w="428625" h="441959">
                <a:moveTo>
                  <a:pt x="249688" y="53320"/>
                </a:moveTo>
                <a:lnTo>
                  <a:pt x="245364" y="51816"/>
                </a:lnTo>
                <a:lnTo>
                  <a:pt x="245364" y="52974"/>
                </a:lnTo>
                <a:lnTo>
                  <a:pt x="249688" y="53320"/>
                </a:lnTo>
                <a:close/>
              </a:path>
              <a:path w="428625" h="441959">
                <a:moveTo>
                  <a:pt x="276340" y="379192"/>
                </a:moveTo>
                <a:lnTo>
                  <a:pt x="245364" y="388620"/>
                </a:lnTo>
                <a:lnTo>
                  <a:pt x="249936" y="388620"/>
                </a:lnTo>
                <a:lnTo>
                  <a:pt x="249936" y="437936"/>
                </a:lnTo>
                <a:lnTo>
                  <a:pt x="254508" y="437388"/>
                </a:lnTo>
                <a:lnTo>
                  <a:pt x="257556" y="437388"/>
                </a:lnTo>
                <a:lnTo>
                  <a:pt x="260604" y="435864"/>
                </a:lnTo>
                <a:lnTo>
                  <a:pt x="275844" y="431225"/>
                </a:lnTo>
                <a:lnTo>
                  <a:pt x="275844" y="379476"/>
                </a:lnTo>
                <a:lnTo>
                  <a:pt x="276340" y="379192"/>
                </a:lnTo>
                <a:close/>
              </a:path>
              <a:path w="428625" h="441959">
                <a:moveTo>
                  <a:pt x="249936" y="53406"/>
                </a:moveTo>
                <a:lnTo>
                  <a:pt x="249688" y="53320"/>
                </a:lnTo>
                <a:lnTo>
                  <a:pt x="249936" y="53406"/>
                </a:lnTo>
                <a:close/>
              </a:path>
              <a:path w="428625" h="441959">
                <a:moveTo>
                  <a:pt x="280416" y="65096"/>
                </a:moveTo>
                <a:lnTo>
                  <a:pt x="280416" y="64008"/>
                </a:lnTo>
                <a:lnTo>
                  <a:pt x="275844" y="62484"/>
                </a:lnTo>
                <a:lnTo>
                  <a:pt x="280416" y="65096"/>
                </a:lnTo>
                <a:close/>
              </a:path>
              <a:path w="428625" h="441959">
                <a:moveTo>
                  <a:pt x="280416" y="377952"/>
                </a:moveTo>
                <a:lnTo>
                  <a:pt x="276340" y="379192"/>
                </a:lnTo>
                <a:lnTo>
                  <a:pt x="275844" y="379476"/>
                </a:lnTo>
                <a:lnTo>
                  <a:pt x="280416" y="377952"/>
                </a:lnTo>
                <a:close/>
              </a:path>
              <a:path w="428625" h="441959">
                <a:moveTo>
                  <a:pt x="280416" y="429834"/>
                </a:moveTo>
                <a:lnTo>
                  <a:pt x="280416" y="377952"/>
                </a:lnTo>
                <a:lnTo>
                  <a:pt x="275844" y="379476"/>
                </a:lnTo>
                <a:lnTo>
                  <a:pt x="275844" y="431225"/>
                </a:lnTo>
                <a:lnTo>
                  <a:pt x="280416" y="429834"/>
                </a:lnTo>
                <a:close/>
              </a:path>
              <a:path w="428625" h="441959">
                <a:moveTo>
                  <a:pt x="307848" y="361188"/>
                </a:moveTo>
                <a:lnTo>
                  <a:pt x="276340" y="379192"/>
                </a:lnTo>
                <a:lnTo>
                  <a:pt x="280416" y="377952"/>
                </a:lnTo>
                <a:lnTo>
                  <a:pt x="280416" y="429834"/>
                </a:lnTo>
                <a:lnTo>
                  <a:pt x="295656" y="425196"/>
                </a:lnTo>
                <a:lnTo>
                  <a:pt x="297180" y="423672"/>
                </a:lnTo>
                <a:lnTo>
                  <a:pt x="298704" y="423672"/>
                </a:lnTo>
                <a:lnTo>
                  <a:pt x="300228" y="422148"/>
                </a:lnTo>
                <a:lnTo>
                  <a:pt x="304800" y="419535"/>
                </a:lnTo>
                <a:lnTo>
                  <a:pt x="304800" y="364236"/>
                </a:lnTo>
                <a:lnTo>
                  <a:pt x="307848" y="361188"/>
                </a:lnTo>
                <a:close/>
              </a:path>
              <a:path w="428625" h="441959">
                <a:moveTo>
                  <a:pt x="307848" y="80772"/>
                </a:moveTo>
                <a:lnTo>
                  <a:pt x="303276" y="77724"/>
                </a:lnTo>
                <a:lnTo>
                  <a:pt x="304884" y="79078"/>
                </a:lnTo>
                <a:lnTo>
                  <a:pt x="307848" y="80772"/>
                </a:lnTo>
                <a:close/>
              </a:path>
              <a:path w="428625" h="441959">
                <a:moveTo>
                  <a:pt x="304884" y="79078"/>
                </a:moveTo>
                <a:lnTo>
                  <a:pt x="303276" y="77724"/>
                </a:lnTo>
                <a:lnTo>
                  <a:pt x="303276" y="78159"/>
                </a:lnTo>
                <a:lnTo>
                  <a:pt x="304884" y="79078"/>
                </a:lnTo>
                <a:close/>
              </a:path>
              <a:path w="428625" h="441959">
                <a:moveTo>
                  <a:pt x="332232" y="339852"/>
                </a:moveTo>
                <a:lnTo>
                  <a:pt x="304800" y="364236"/>
                </a:lnTo>
                <a:lnTo>
                  <a:pt x="304800" y="419535"/>
                </a:lnTo>
                <a:lnTo>
                  <a:pt x="329184" y="405601"/>
                </a:lnTo>
                <a:lnTo>
                  <a:pt x="329184" y="344424"/>
                </a:lnTo>
                <a:lnTo>
                  <a:pt x="332232" y="339852"/>
                </a:lnTo>
                <a:close/>
              </a:path>
              <a:path w="428625" h="441959">
                <a:moveTo>
                  <a:pt x="307848" y="81574"/>
                </a:moveTo>
                <a:lnTo>
                  <a:pt x="307848" y="80772"/>
                </a:lnTo>
                <a:lnTo>
                  <a:pt x="304884" y="79078"/>
                </a:lnTo>
                <a:lnTo>
                  <a:pt x="307848" y="81574"/>
                </a:lnTo>
                <a:close/>
              </a:path>
              <a:path w="428625" h="441959">
                <a:moveTo>
                  <a:pt x="332232" y="102108"/>
                </a:moveTo>
                <a:lnTo>
                  <a:pt x="329184" y="97536"/>
                </a:lnTo>
                <a:lnTo>
                  <a:pt x="329184" y="99541"/>
                </a:lnTo>
                <a:lnTo>
                  <a:pt x="332232" y="102108"/>
                </a:lnTo>
                <a:close/>
              </a:path>
              <a:path w="428625" h="441959">
                <a:moveTo>
                  <a:pt x="350520" y="315468"/>
                </a:moveTo>
                <a:lnTo>
                  <a:pt x="329184" y="344424"/>
                </a:lnTo>
                <a:lnTo>
                  <a:pt x="329184" y="405601"/>
                </a:lnTo>
                <a:lnTo>
                  <a:pt x="332232" y="403860"/>
                </a:lnTo>
                <a:lnTo>
                  <a:pt x="333756" y="403860"/>
                </a:lnTo>
                <a:lnTo>
                  <a:pt x="335280" y="402336"/>
                </a:lnTo>
                <a:lnTo>
                  <a:pt x="348996" y="390785"/>
                </a:lnTo>
                <a:lnTo>
                  <a:pt x="348996" y="318516"/>
                </a:lnTo>
                <a:lnTo>
                  <a:pt x="350520" y="315468"/>
                </a:lnTo>
                <a:close/>
              </a:path>
              <a:path w="428625" h="441959">
                <a:moveTo>
                  <a:pt x="350520" y="126492"/>
                </a:moveTo>
                <a:lnTo>
                  <a:pt x="348996" y="123444"/>
                </a:lnTo>
                <a:lnTo>
                  <a:pt x="348996" y="124423"/>
                </a:lnTo>
                <a:lnTo>
                  <a:pt x="350520" y="126492"/>
                </a:lnTo>
                <a:close/>
              </a:path>
              <a:path w="428625" h="441959">
                <a:moveTo>
                  <a:pt x="367284" y="374904"/>
                </a:moveTo>
                <a:lnTo>
                  <a:pt x="367284" y="284988"/>
                </a:lnTo>
                <a:lnTo>
                  <a:pt x="348996" y="318516"/>
                </a:lnTo>
                <a:lnTo>
                  <a:pt x="348996" y="390785"/>
                </a:lnTo>
                <a:lnTo>
                  <a:pt x="364236" y="377952"/>
                </a:lnTo>
                <a:lnTo>
                  <a:pt x="367284" y="374904"/>
                </a:lnTo>
                <a:close/>
              </a:path>
              <a:path w="428625" h="441959">
                <a:moveTo>
                  <a:pt x="391668" y="344424"/>
                </a:moveTo>
                <a:lnTo>
                  <a:pt x="391668" y="97536"/>
                </a:lnTo>
                <a:lnTo>
                  <a:pt x="390144" y="97536"/>
                </a:lnTo>
                <a:lnTo>
                  <a:pt x="367284" y="68580"/>
                </a:lnTo>
                <a:lnTo>
                  <a:pt x="367284" y="156972"/>
                </a:lnTo>
                <a:lnTo>
                  <a:pt x="364236" y="152400"/>
                </a:lnTo>
                <a:lnTo>
                  <a:pt x="374904" y="188976"/>
                </a:lnTo>
                <a:lnTo>
                  <a:pt x="374904" y="184404"/>
                </a:lnTo>
                <a:lnTo>
                  <a:pt x="377717" y="220980"/>
                </a:lnTo>
                <a:lnTo>
                  <a:pt x="377952" y="217932"/>
                </a:lnTo>
                <a:lnTo>
                  <a:pt x="377952" y="360680"/>
                </a:lnTo>
                <a:lnTo>
                  <a:pt x="390144" y="344424"/>
                </a:lnTo>
                <a:lnTo>
                  <a:pt x="391668" y="344424"/>
                </a:lnTo>
                <a:close/>
              </a:path>
              <a:path w="428625" h="441959">
                <a:moveTo>
                  <a:pt x="377952" y="360680"/>
                </a:moveTo>
                <a:lnTo>
                  <a:pt x="377952" y="224028"/>
                </a:lnTo>
                <a:lnTo>
                  <a:pt x="377717" y="220980"/>
                </a:lnTo>
                <a:lnTo>
                  <a:pt x="374904" y="257556"/>
                </a:lnTo>
                <a:lnTo>
                  <a:pt x="374904" y="252984"/>
                </a:lnTo>
                <a:lnTo>
                  <a:pt x="364236" y="289560"/>
                </a:lnTo>
                <a:lnTo>
                  <a:pt x="367284" y="284988"/>
                </a:lnTo>
                <a:lnTo>
                  <a:pt x="367284" y="374904"/>
                </a:lnTo>
                <a:lnTo>
                  <a:pt x="377952" y="360680"/>
                </a:lnTo>
                <a:close/>
              </a:path>
              <a:path w="428625" h="441959">
                <a:moveTo>
                  <a:pt x="377952" y="224028"/>
                </a:moveTo>
                <a:lnTo>
                  <a:pt x="377952" y="217932"/>
                </a:lnTo>
                <a:lnTo>
                  <a:pt x="377717" y="220980"/>
                </a:lnTo>
                <a:lnTo>
                  <a:pt x="377952" y="224028"/>
                </a:lnTo>
                <a:close/>
              </a:path>
              <a:path w="428625" h="441959">
                <a:moveTo>
                  <a:pt x="411480" y="306324"/>
                </a:moveTo>
                <a:lnTo>
                  <a:pt x="411480" y="135636"/>
                </a:lnTo>
                <a:lnTo>
                  <a:pt x="409956" y="134112"/>
                </a:lnTo>
                <a:lnTo>
                  <a:pt x="393192" y="100584"/>
                </a:lnTo>
                <a:lnTo>
                  <a:pt x="391668" y="99060"/>
                </a:lnTo>
                <a:lnTo>
                  <a:pt x="391668" y="342900"/>
                </a:lnTo>
                <a:lnTo>
                  <a:pt x="393192" y="341376"/>
                </a:lnTo>
                <a:lnTo>
                  <a:pt x="409956" y="307848"/>
                </a:lnTo>
                <a:lnTo>
                  <a:pt x="411480" y="306324"/>
                </a:lnTo>
                <a:close/>
              </a:path>
              <a:path w="428625" h="441959">
                <a:moveTo>
                  <a:pt x="423672" y="265176"/>
                </a:moveTo>
                <a:lnTo>
                  <a:pt x="423672" y="176784"/>
                </a:lnTo>
                <a:lnTo>
                  <a:pt x="422148" y="175260"/>
                </a:lnTo>
                <a:lnTo>
                  <a:pt x="411480" y="138684"/>
                </a:lnTo>
                <a:lnTo>
                  <a:pt x="411480" y="303276"/>
                </a:lnTo>
                <a:lnTo>
                  <a:pt x="422148" y="266700"/>
                </a:lnTo>
                <a:lnTo>
                  <a:pt x="423672" y="265176"/>
                </a:lnTo>
                <a:close/>
              </a:path>
              <a:path w="428625" h="441959">
                <a:moveTo>
                  <a:pt x="428244" y="224028"/>
                </a:moveTo>
                <a:lnTo>
                  <a:pt x="428244" y="217932"/>
                </a:lnTo>
                <a:lnTo>
                  <a:pt x="423672" y="179832"/>
                </a:lnTo>
                <a:lnTo>
                  <a:pt x="423672" y="262128"/>
                </a:lnTo>
                <a:lnTo>
                  <a:pt x="428244" y="2240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4028831" y="1884173"/>
            <a:ext cx="2451735" cy="1917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150" b="1" spc="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Peer </a:t>
            </a:r>
            <a:r>
              <a:rPr sz="1150" b="1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mentoring </a:t>
            </a:r>
            <a:r>
              <a:rPr sz="1150" b="1" spc="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best </a:t>
            </a:r>
            <a:r>
              <a:rPr sz="1150" b="1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practices </a:t>
            </a:r>
            <a:r>
              <a:rPr sz="1150" b="1" spc="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1150" b="1" spc="2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50" b="1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tips</a:t>
            </a:r>
            <a:endParaRPr sz="1150" dirty="0">
              <a:latin typeface="Times New Roman"/>
              <a:cs typeface="Times New Roman"/>
            </a:endParaRPr>
          </a:p>
        </p:txBody>
      </p:sp>
      <p:sp>
        <p:nvSpPr>
          <p:cNvPr id="42" name="object 4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028831" y="2203201"/>
            <a:ext cx="12509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7)</a:t>
            </a:r>
            <a:endParaRPr sz="850">
              <a:latin typeface="Arial"/>
              <a:cs typeface="Arial"/>
            </a:endParaRPr>
          </a:p>
        </p:txBody>
      </p:sp>
      <p:sp>
        <p:nvSpPr>
          <p:cNvPr id="43" name="object 4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2389632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2830067"/>
            <a:ext cx="86868" cy="868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2976372"/>
            <a:ext cx="86868" cy="8686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3272028"/>
            <a:ext cx="86868" cy="8686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3566159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4008120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4448555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4470603" y="2188868"/>
            <a:ext cx="2169795" cy="253111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850" b="1" spc="5" dirty="0">
                <a:solidFill>
                  <a:srgbClr val="006FC0"/>
                </a:solidFill>
                <a:latin typeface="Arial"/>
                <a:cs typeface="Arial"/>
              </a:rPr>
              <a:t>Final </a:t>
            </a:r>
            <a:r>
              <a:rPr sz="850" b="1" spc="10" dirty="0">
                <a:solidFill>
                  <a:srgbClr val="006FC0"/>
                </a:solidFill>
                <a:latin typeface="Arial"/>
                <a:cs typeface="Arial"/>
              </a:rPr>
              <a:t>suggestions</a:t>
            </a:r>
            <a:endParaRPr sz="850">
              <a:latin typeface="Arial"/>
              <a:cs typeface="Arial"/>
            </a:endParaRPr>
          </a:p>
          <a:p>
            <a:pPr marL="15875" marR="5080">
              <a:lnSpc>
                <a:spcPct val="114100"/>
              </a:lnSpc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Improving technological and </a:t>
            </a:r>
            <a:r>
              <a:rPr sz="850" b="1" spc="15" dirty="0">
                <a:solidFill>
                  <a:srgbClr val="3F3F3F"/>
                </a:solidFill>
                <a:latin typeface="Arial"/>
                <a:cs typeface="Arial"/>
              </a:rPr>
              <a:t>human 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skills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are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crucial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to support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students</a:t>
            </a:r>
            <a:r>
              <a:rPr sz="850" spc="-30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during</a:t>
            </a:r>
            <a:endParaRPr sz="85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60"/>
              </a:spcBef>
            </a:pP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the COVID-19</a:t>
            </a:r>
            <a:r>
              <a:rPr sz="850" spc="-5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pandemic;</a:t>
            </a:r>
            <a:endParaRPr sz="850">
              <a:latin typeface="Arial"/>
              <a:cs typeface="Arial"/>
            </a:endParaRPr>
          </a:p>
          <a:p>
            <a:pPr marL="15875" marR="235585">
              <a:lnSpc>
                <a:spcPts val="1150"/>
              </a:lnSpc>
              <a:spcBef>
                <a:spcPts val="50"/>
              </a:spcBef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Contacting students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more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frequently; 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Planning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training session on line</a:t>
            </a:r>
            <a:r>
              <a:rPr sz="850" b="1" spc="-80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by</a:t>
            </a:r>
            <a:endParaRPr sz="85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10"/>
              </a:spcBef>
            </a:pP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Microsoft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 Team/Zoom/skype;</a:t>
            </a:r>
            <a:endParaRPr sz="850">
              <a:latin typeface="Arial"/>
              <a:cs typeface="Arial"/>
            </a:endParaRPr>
          </a:p>
          <a:p>
            <a:pPr marL="15875" marR="227329" indent="-635">
              <a:lnSpc>
                <a:spcPts val="1180"/>
              </a:lnSpc>
              <a:spcBef>
                <a:spcPts val="25"/>
              </a:spcBef>
            </a:pP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Planning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personal tutoring on line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by  Microsoft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 team/Zoom/skype;</a:t>
            </a:r>
            <a:endParaRPr sz="85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35"/>
              </a:spcBef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Adopting </a:t>
            </a:r>
            <a:r>
              <a:rPr sz="850" b="1" spc="15" dirty="0">
                <a:solidFill>
                  <a:srgbClr val="3F3F3F"/>
                </a:solidFill>
                <a:latin typeface="Arial"/>
                <a:cs typeface="Arial"/>
              </a:rPr>
              <a:t>MT </a:t>
            </a: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Chat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to facilitate</a:t>
            </a:r>
            <a:r>
              <a:rPr sz="850" spc="-5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students’</a:t>
            </a:r>
            <a:endParaRPr sz="850">
              <a:latin typeface="Arial"/>
              <a:cs typeface="Arial"/>
            </a:endParaRPr>
          </a:p>
          <a:p>
            <a:pPr marL="15875" marR="78105">
              <a:lnSpc>
                <a:spcPct val="112900"/>
              </a:lnSpc>
              <a:spcBef>
                <a:spcPts val="40"/>
              </a:spcBef>
            </a:pP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question,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feedback and group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interactions 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among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peer</a:t>
            </a:r>
            <a:r>
              <a:rPr sz="850" spc="15" dirty="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mentors);</a:t>
            </a:r>
            <a:endParaRPr sz="85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20"/>
              </a:spcBef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Audiorecording </a:t>
            </a:r>
            <a:r>
              <a:rPr sz="850" b="1" spc="5" dirty="0">
                <a:solidFill>
                  <a:srgbClr val="3F3F3F"/>
                </a:solidFill>
                <a:latin typeface="Arial"/>
                <a:cs typeface="Arial"/>
              </a:rPr>
              <a:t>training session</a:t>
            </a:r>
            <a:endParaRPr sz="850">
              <a:latin typeface="Arial"/>
              <a:cs typeface="Arial"/>
            </a:endParaRPr>
          </a:p>
          <a:p>
            <a:pPr marL="15875" marR="27305">
              <a:lnSpc>
                <a:spcPct val="112900"/>
              </a:lnSpc>
              <a:spcBef>
                <a:spcPts val="35"/>
              </a:spcBef>
            </a:pP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/personal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tutoring (Online sessions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need to  be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well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designed);</a:t>
            </a:r>
            <a:endParaRPr sz="850">
              <a:latin typeface="Arial"/>
              <a:cs typeface="Arial"/>
            </a:endParaRPr>
          </a:p>
          <a:p>
            <a:pPr marL="15875" marR="349885">
              <a:lnSpc>
                <a:spcPts val="1190"/>
              </a:lnSpc>
              <a:spcBef>
                <a:spcPts val="5"/>
              </a:spcBef>
            </a:pPr>
            <a:r>
              <a:rPr sz="850" b="1" spc="10" dirty="0">
                <a:solidFill>
                  <a:srgbClr val="3F3F3F"/>
                </a:solidFill>
                <a:latin typeface="Arial"/>
                <a:cs typeface="Arial"/>
              </a:rPr>
              <a:t>Coaching sessions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to support </a:t>
            </a:r>
            <a:r>
              <a:rPr sz="850" spc="10" dirty="0">
                <a:solidFill>
                  <a:srgbClr val="3F3F3F"/>
                </a:solidFill>
                <a:latin typeface="Arial"/>
                <a:cs typeface="Arial"/>
              </a:rPr>
              <a:t>peer  mentors </a:t>
            </a:r>
            <a:r>
              <a:rPr sz="850" spc="5" dirty="0">
                <a:solidFill>
                  <a:srgbClr val="3F3F3F"/>
                </a:solidFill>
                <a:latin typeface="Arial"/>
                <a:cs typeface="Arial"/>
              </a:rPr>
              <a:t>individual development.</a:t>
            </a:r>
            <a:endParaRPr sz="850">
              <a:latin typeface="Arial"/>
              <a:cs typeface="Arial"/>
            </a:endParaRPr>
          </a:p>
        </p:txBody>
      </p:sp>
      <p:sp>
        <p:nvSpPr>
          <p:cNvPr id="51" name="object 5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64714" y="5187696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5374504" y="5149091"/>
            <a:ext cx="398145" cy="14683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15" dirty="0">
                <a:latin typeface="Arial"/>
                <a:cs typeface="Arial"/>
              </a:rPr>
              <a:t>And</a:t>
            </a:r>
            <a:r>
              <a:rPr sz="850" spc="-55" dirty="0">
                <a:latin typeface="Arial"/>
                <a:cs typeface="Arial"/>
              </a:rPr>
              <a:t> </a:t>
            </a:r>
            <a:r>
              <a:rPr sz="850" spc="10" dirty="0">
                <a:latin typeface="Arial"/>
                <a:cs typeface="Arial"/>
              </a:rPr>
              <a:t>….</a:t>
            </a:r>
            <a:endParaRPr sz="850" dirty="0">
              <a:latin typeface="Arial"/>
              <a:cs typeface="Arial"/>
            </a:endParaRPr>
          </a:p>
        </p:txBody>
      </p:sp>
      <p:sp>
        <p:nvSpPr>
          <p:cNvPr id="53" name="object 5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5477255"/>
            <a:ext cx="86868" cy="8686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5772911"/>
            <a:ext cx="86868" cy="8686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64030" y="6361176"/>
            <a:ext cx="86868" cy="853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4473820" y="5425842"/>
            <a:ext cx="2167890" cy="1203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>
              <a:lnSpc>
                <a:spcPct val="114100"/>
              </a:lnSpc>
              <a:spcBef>
                <a:spcPts val="95"/>
              </a:spcBef>
            </a:pPr>
            <a:r>
              <a:rPr sz="850" spc="10" dirty="0">
                <a:latin typeface="Arial"/>
                <a:cs typeface="Arial"/>
              </a:rPr>
              <a:t>Thinking </a:t>
            </a:r>
            <a:r>
              <a:rPr sz="850" b="1" spc="10" dirty="0">
                <a:latin typeface="Arial"/>
                <a:cs typeface="Arial"/>
              </a:rPr>
              <a:t>new </a:t>
            </a:r>
            <a:r>
              <a:rPr sz="850" b="1" spc="5" dirty="0">
                <a:latin typeface="Arial"/>
                <a:cs typeface="Arial"/>
              </a:rPr>
              <a:t>strategies </a:t>
            </a:r>
            <a:r>
              <a:rPr sz="850" b="1" spc="10" dirty="0">
                <a:latin typeface="Arial"/>
                <a:cs typeface="Arial"/>
              </a:rPr>
              <a:t>to </a:t>
            </a:r>
            <a:r>
              <a:rPr sz="850" b="1" spc="5" dirty="0">
                <a:latin typeface="Arial"/>
                <a:cs typeface="Arial"/>
              </a:rPr>
              <a:t>involve  </a:t>
            </a:r>
            <a:r>
              <a:rPr sz="850" b="1" spc="10" dirty="0">
                <a:latin typeface="Arial"/>
                <a:cs typeface="Arial"/>
              </a:rPr>
              <a:t>students </a:t>
            </a:r>
            <a:r>
              <a:rPr sz="850" spc="10" dirty="0">
                <a:latin typeface="Arial"/>
                <a:cs typeface="Arial"/>
              </a:rPr>
              <a:t>who </a:t>
            </a:r>
            <a:r>
              <a:rPr sz="850" spc="5" dirty="0">
                <a:latin typeface="Arial"/>
                <a:cs typeface="Arial"/>
              </a:rPr>
              <a:t>do not </a:t>
            </a:r>
            <a:r>
              <a:rPr sz="850" spc="10" dirty="0">
                <a:latin typeface="Arial"/>
                <a:cs typeface="Arial"/>
              </a:rPr>
              <a:t>have </a:t>
            </a:r>
            <a:r>
              <a:rPr sz="850" spc="5" dirty="0">
                <a:latin typeface="Arial"/>
                <a:cs typeface="Arial"/>
              </a:rPr>
              <a:t>internet </a:t>
            </a:r>
            <a:r>
              <a:rPr sz="850" spc="10" dirty="0">
                <a:latin typeface="Arial"/>
                <a:cs typeface="Arial"/>
              </a:rPr>
              <a:t>access;  </a:t>
            </a:r>
            <a:r>
              <a:rPr sz="850" b="1" spc="10" dirty="0">
                <a:latin typeface="Arial"/>
                <a:cs typeface="Arial"/>
              </a:rPr>
              <a:t>Improving academic </a:t>
            </a:r>
            <a:r>
              <a:rPr sz="850" b="1" spc="5" dirty="0">
                <a:latin typeface="Arial"/>
                <a:cs typeface="Arial"/>
              </a:rPr>
              <a:t>timetable </a:t>
            </a:r>
            <a:r>
              <a:rPr sz="850" spc="5" dirty="0">
                <a:latin typeface="Arial"/>
                <a:cs typeface="Arial"/>
              </a:rPr>
              <a:t>that </a:t>
            </a:r>
            <a:r>
              <a:rPr sz="850" spc="10" dirty="0">
                <a:latin typeface="Arial"/>
                <a:cs typeface="Arial"/>
              </a:rPr>
              <a:t>can  work </a:t>
            </a:r>
            <a:r>
              <a:rPr sz="850" spc="5" dirty="0">
                <a:latin typeface="Arial"/>
                <a:cs typeface="Arial"/>
              </a:rPr>
              <a:t>better with </a:t>
            </a:r>
            <a:r>
              <a:rPr sz="850" spc="10" dirty="0">
                <a:latin typeface="Arial"/>
                <a:cs typeface="Arial"/>
              </a:rPr>
              <a:t>mentees and peer mentors  to have more </a:t>
            </a:r>
            <a:r>
              <a:rPr sz="850" spc="5" dirty="0">
                <a:latin typeface="Arial"/>
                <a:cs typeface="Arial"/>
              </a:rPr>
              <a:t>accessibility </a:t>
            </a:r>
            <a:r>
              <a:rPr sz="850" spc="10" dirty="0">
                <a:latin typeface="Arial"/>
                <a:cs typeface="Arial"/>
              </a:rPr>
              <a:t>to work </a:t>
            </a:r>
            <a:r>
              <a:rPr sz="850" spc="5" dirty="0">
                <a:latin typeface="Arial"/>
                <a:cs typeface="Arial"/>
              </a:rPr>
              <a:t>with  </a:t>
            </a:r>
            <a:r>
              <a:rPr sz="850" spc="10" dirty="0">
                <a:latin typeface="Arial"/>
                <a:cs typeface="Arial"/>
              </a:rPr>
              <a:t>them;</a:t>
            </a:r>
            <a:endParaRPr sz="850">
              <a:latin typeface="Arial"/>
              <a:cs typeface="Arial"/>
            </a:endParaRPr>
          </a:p>
          <a:p>
            <a:pPr marL="12700" marR="87630" indent="-635">
              <a:lnSpc>
                <a:spcPts val="1160"/>
              </a:lnSpc>
              <a:spcBef>
                <a:spcPts val="30"/>
              </a:spcBef>
            </a:pPr>
            <a:r>
              <a:rPr sz="850" spc="10" dirty="0">
                <a:latin typeface="Arial"/>
                <a:cs typeface="Arial"/>
              </a:rPr>
              <a:t>Thinking </a:t>
            </a:r>
            <a:r>
              <a:rPr sz="850" b="1" spc="10" dirty="0">
                <a:latin typeface="Arial"/>
                <a:cs typeface="Arial"/>
              </a:rPr>
              <a:t>new </a:t>
            </a:r>
            <a:r>
              <a:rPr sz="850" b="1" spc="5" dirty="0">
                <a:latin typeface="Arial"/>
                <a:cs typeface="Arial"/>
              </a:rPr>
              <a:t>strategies </a:t>
            </a:r>
            <a:r>
              <a:rPr sz="850" b="1" spc="10" dirty="0">
                <a:latin typeface="Arial"/>
                <a:cs typeface="Arial"/>
              </a:rPr>
              <a:t>to </a:t>
            </a:r>
            <a:r>
              <a:rPr sz="850" b="1" spc="5" dirty="0">
                <a:latin typeface="Arial"/>
                <a:cs typeface="Arial"/>
              </a:rPr>
              <a:t>prevent </a:t>
            </a:r>
            <a:r>
              <a:rPr sz="850" b="1" spc="10" dirty="0">
                <a:latin typeface="Arial"/>
                <a:cs typeface="Arial"/>
              </a:rPr>
              <a:t>peer  mentors</a:t>
            </a:r>
            <a:r>
              <a:rPr sz="850" b="1" dirty="0">
                <a:latin typeface="Arial"/>
                <a:cs typeface="Arial"/>
              </a:rPr>
              <a:t> </a:t>
            </a:r>
            <a:r>
              <a:rPr sz="850" b="1" spc="10" dirty="0">
                <a:latin typeface="Arial"/>
                <a:cs typeface="Arial"/>
              </a:rPr>
              <a:t>drop-out</a:t>
            </a:r>
            <a:r>
              <a:rPr sz="850" spc="10" dirty="0">
                <a:latin typeface="Arial"/>
                <a:cs typeface="Arial"/>
              </a:rPr>
              <a:t>.</a:t>
            </a:r>
            <a:endParaRPr sz="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889</Words>
  <Application>Microsoft Office PowerPoint</Application>
  <PresentationFormat>Custom</PresentationFormat>
  <Paragraphs>70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Peer Mentoring tips 2019-2020</vt:lpstr>
      <vt:lpstr>What is Mentoring?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 Mentoring  Tips Fellows Learning and Teaching</dc:title>
  <dc:creator>AnnaBussu</dc:creator>
  <cp:lastModifiedBy>Liam Bullingham</cp:lastModifiedBy>
  <cp:revision>3</cp:revision>
  <dcterms:created xsi:type="dcterms:W3CDTF">2020-08-05T16:07:59Z</dcterms:created>
  <dcterms:modified xsi:type="dcterms:W3CDTF">2020-08-05T16:29:15Z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2020-06-03T00:00:00Z</vt:filetime>
  </property>
  <property fmtid="{D5CDD505-2E9C-101B-9397-08002B2CF9AE}" pid="3" name="Creator">
    <vt:lpwstr>PDFCreator 2.2.1.0</vt:lpwstr>
  </property>
  <property fmtid="{D5CDD505-2E9C-101B-9397-08002B2CF9AE}" pid="4" name="LastSaved">
    <vt:filetime>2020-08-05T00:00:00Z</vt:filetime>
  </property>
</Properties>
</file>